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61" r:id="rId3"/>
    <p:sldId id="311" r:id="rId4"/>
    <p:sldId id="263" r:id="rId5"/>
    <p:sldId id="317" r:id="rId6"/>
    <p:sldId id="312" r:id="rId7"/>
    <p:sldId id="267" r:id="rId8"/>
    <p:sldId id="333" r:id="rId9"/>
    <p:sldId id="318" r:id="rId10"/>
    <p:sldId id="322" r:id="rId11"/>
    <p:sldId id="323" r:id="rId12"/>
    <p:sldId id="313" r:id="rId13"/>
    <p:sldId id="327" r:id="rId14"/>
    <p:sldId id="329" r:id="rId15"/>
    <p:sldId id="334" r:id="rId16"/>
    <p:sldId id="326" r:id="rId17"/>
    <p:sldId id="314" r:id="rId18"/>
    <p:sldId id="330" r:id="rId19"/>
    <p:sldId id="335" r:id="rId20"/>
    <p:sldId id="332" r:id="rId21"/>
    <p:sldId id="331" r:id="rId22"/>
    <p:sldId id="315" r:id="rId23"/>
    <p:sldId id="320" r:id="rId24"/>
    <p:sldId id="321"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謙 張" initials="文謙" lastIdx="1" clrIdx="0">
    <p:extLst>
      <p:ext uri="{19B8F6BF-5375-455C-9EA6-DF929625EA0E}">
        <p15:presenceInfo xmlns:p15="http://schemas.microsoft.com/office/powerpoint/2012/main" userId="239f1052e343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68735" autoAdjust="0"/>
  </p:normalViewPr>
  <p:slideViewPr>
    <p:cSldViewPr snapToGrid="0">
      <p:cViewPr varScale="1">
        <p:scale>
          <a:sx n="143" d="100"/>
          <a:sy n="143" d="100"/>
        </p:scale>
        <p:origin x="2021" y="1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14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3_4" csCatId="accent3" phldr="1"/>
      <dgm:spPr/>
      <dgm:t>
        <a:bodyPr rtlCol="0"/>
        <a:lstStyle/>
        <a:p>
          <a:pPr rtl="0"/>
          <a:endParaRPr lang="en-US"/>
        </a:p>
      </dgm:t>
    </dgm:pt>
    <dgm:pt modelId="{6750AC01-D39D-4F3A-9DC8-2A211EE986A2}">
      <dgm:prSet phldrT="[Text]" custT="1"/>
      <dgm:spPr>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spcFirstLastPara="0" vert="horz" wrap="square" lIns="480401" tIns="55880" rIns="55880" bIns="55880" numCol="1" spcCol="1270" rtlCol="0" anchor="ctr" anchorCtr="0"/>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前言	</a:t>
          </a:r>
        </a:p>
      </dgm:t>
    </dgm:pt>
    <dgm:pt modelId="{720680DC-AAA4-4434-A582-60EBCC5BA355}" type="parTrans" cxnId="{0B5DAE5F-BCDC-4BF7-A6E7-CF856886A64D}">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CA077D98-8478-47EA-B6A9-99ACE60C64D4}" type="sibTrans" cxnId="{0B5DAE5F-BCDC-4BF7-A6E7-CF856886A64D}">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0BEF68B8-1228-47BB-83B5-7B9CD1E3F84E}">
      <dgm:prSet phldrT="[Text]" custT="1"/>
      <dgm:spPr>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spcFirstLastPara="0" vert="horz" wrap="square" lIns="480401" tIns="55880" rIns="55880" bIns="55880" numCol="1" spcCol="1270" rtlCol="0" anchor="ctr" anchorCtr="0"/>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主要技術</a:t>
          </a:r>
        </a:p>
      </dgm:t>
    </dgm:pt>
    <dgm:pt modelId="{ED3A4BC2-B75A-4952-A38B-A42B5995DF05}" type="parTrans" cxnId="{EDEF4F82-1237-4639-A0F7-385C1897CE66}">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FD949706-EDCC-4ADC-8EDF-8EDA49C92325}" type="sibTrans" cxnId="{EDEF4F82-1237-4639-A0F7-385C1897CE66}">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5605D28D-2CE6-4513-8566-952984E21E14}">
      <dgm:prSet phldrT="[Text]"/>
      <dgm:spPr/>
      <dgm:t>
        <a:bodyPr rtlCol="0"/>
        <a:lstStyle/>
        <a:p>
          <a:pPr rtl="0">
            <a:lnSpc>
              <a:spcPct val="100000"/>
            </a:lnSpc>
          </a:pPr>
          <a:r>
            <a:rPr lang="zh-TW" altLang="en-US" b="1" noProof="0" dirty="0">
              <a:solidFill>
                <a:schemeClr val="tx1"/>
              </a:solidFill>
              <a:latin typeface="微軟正黑體" panose="020B0604030504040204" pitchFamily="34" charset="-120"/>
              <a:ea typeface="微軟正黑體" panose="020B0604030504040204" pitchFamily="34" charset="-120"/>
            </a:rPr>
            <a:t>成果展示</a:t>
          </a:r>
        </a:p>
      </dgm:t>
    </dgm:pt>
    <dgm:pt modelId="{EB15AB98-362B-4E70-A3DA-995FC3E8BA79}" type="parTrans" cxnId="{FAF3F884-F0CF-440F-8CB1-B7648AB1B138}">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823D1971-2C4D-4EC5-A874-2F463DE37109}" type="sibTrans" cxnId="{FAF3F884-F0CF-440F-8CB1-B7648AB1B138}">
      <dgm:prSet/>
      <dgm:spPr/>
      <dgm:t>
        <a:bodyPr rtlCol="0"/>
        <a:lstStyle/>
        <a:p>
          <a:pPr rtl="0"/>
          <a:endParaRPr lang="zh-TW" altLang="en-US" noProof="0" dirty="0">
            <a:solidFill>
              <a:schemeClr val="tx1"/>
            </a:solidFill>
            <a:latin typeface="標楷體" panose="03000509000000000000" pitchFamily="65" charset="-120"/>
            <a:ea typeface="標楷體" panose="03000509000000000000" pitchFamily="65" charset="-120"/>
          </a:endParaRPr>
        </a:p>
      </dgm:t>
    </dgm:pt>
    <dgm:pt modelId="{9B2B9440-B688-4BBC-A9AB-1F0C28322DFA}">
      <dgm:prSet phldrT="[Text]" custT="1"/>
      <dgm:spPr>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spcFirstLastPara="0" vert="horz" wrap="square" lIns="480401" tIns="55880" rIns="55880" bIns="55880" numCol="1" spcCol="1270" rtlCol="0" anchor="ctr" anchorCtr="0"/>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結論</a:t>
          </a:r>
        </a:p>
      </dgm:t>
    </dgm:pt>
    <dgm:pt modelId="{8A4EE0B8-68C4-4166-AE87-657CF00BCE34}" type="parTrans" cxnId="{D93E9827-0FCF-4756-90EE-02DC80648F5F}">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085F94E3-2E69-447F-BAF9-9DD16DE1A761}" type="sibTrans" cxnId="{D93E9827-0FCF-4756-90EE-02DC80648F5F}">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B559992A-A8CF-489F-A67D-93F4EE603F80}">
      <dgm:prSet phldrT="[Text]" custT="1"/>
      <dgm:spPr/>
      <dgm:t>
        <a:bodyPr rtlCol="0"/>
        <a:lstStyle/>
        <a:p>
          <a:pPr rtl="0">
            <a:lnSpc>
              <a:spcPct val="100000"/>
            </a:lnSpc>
          </a:pPr>
          <a:r>
            <a:rPr lang="zh-TW" altLang="en-US" sz="2200" b="1" kern="1200" noProof="0" dirty="0">
              <a:solidFill>
                <a:schemeClr val="tx1"/>
              </a:solidFill>
              <a:latin typeface="微軟正黑體" panose="020B0604030504040204" pitchFamily="34" charset="-120"/>
              <a:ea typeface="微軟正黑體" panose="020B0604030504040204" pitchFamily="34" charset="-120"/>
            </a:rPr>
            <a:t>模型</a:t>
          </a:r>
          <a:r>
            <a:rPr lang="zh-TW" altLang="en-US" sz="2200" b="1" kern="1200" noProof="0" dirty="0">
              <a:solidFill>
                <a:schemeClr val="tx1"/>
              </a:solidFill>
              <a:latin typeface="微軟正黑體" panose="020B0604030504040204" pitchFamily="34" charset="-120"/>
              <a:ea typeface="微軟正黑體" panose="020B0604030504040204" pitchFamily="34" charset="-120"/>
              <a:cs typeface="+mn-cs"/>
            </a:rPr>
            <a:t>訓練</a:t>
          </a:r>
        </a:p>
      </dgm:t>
    </dgm:pt>
    <dgm:pt modelId="{F420AD56-6F47-44A3-8ED9-2DE3B506A201}" type="parTrans" cxnId="{3BEC9FBB-D462-4F4B-951D-1226995E8DFC}">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C13F2F03-4963-4A6A-A74A-50202673B34A}" type="sibTrans" cxnId="{3BEC9FBB-D462-4F4B-951D-1226995E8DFC}">
      <dgm:prSet/>
      <dgm:spPr/>
      <dgm:t>
        <a:bodyPr/>
        <a:lstStyle/>
        <a:p>
          <a:endParaRPr lang="zh-TW" altLang="en-US">
            <a:solidFill>
              <a:schemeClr val="tx1"/>
            </a:solidFill>
            <a:latin typeface="標楷體" panose="03000509000000000000" pitchFamily="65" charset="-120"/>
            <a:ea typeface="標楷體" panose="03000509000000000000" pitchFamily="65" charset="-120"/>
          </a:endParaRPr>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5"/>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5"/>
      <dgm:spPr/>
    </dgm:pt>
    <dgm:pt modelId="{429CABD1-4116-474B-81BF-735E2CA9DD00}" type="pres">
      <dgm:prSet presAssocID="{7E5AA53B-3EEE-4DE4-BB81-9044890C2946}" presName="dstNode" presStyleLbl="node1" presStyleIdx="0" presStyleCnt="5"/>
      <dgm:spPr/>
    </dgm:pt>
    <dgm:pt modelId="{58319267-C71E-43C9-94E1-827D0616C7A7}" type="pres">
      <dgm:prSet presAssocID="{6750AC01-D39D-4F3A-9DC8-2A211EE986A2}" presName="text_1" presStyleLbl="node1" presStyleIdx="0" presStyleCnt="5" custLinFactNeighborX="-681" custLinFactNeighborY="-2124">
        <dgm:presLayoutVars>
          <dgm:bulletEnabled val="1"/>
        </dgm:presLayoutVars>
      </dgm:prSet>
      <dgm:spPr>
        <a:xfrm>
          <a:off x="413157" y="289566"/>
          <a:ext cx="6331105" cy="605229"/>
        </a:xfrm>
        <a:prstGeom prst="rect">
          <a:avLst/>
        </a:prstGeom>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5"/>
      <dgm:spPr/>
    </dgm:pt>
    <dgm:pt modelId="{95DE6538-27BD-44AF-A1A8-CA8F6B10FDD2}" type="pres">
      <dgm:prSet presAssocID="{0BEF68B8-1228-47BB-83B5-7B9CD1E3F84E}" presName="text_2" presStyleLbl="node1" presStyleIdx="1" presStyleCnt="5">
        <dgm:presLayoutVars>
          <dgm:bulletEnabled val="1"/>
        </dgm:presLayoutVars>
      </dgm:prSet>
      <dgm:spPr>
        <a:xfrm>
          <a:off x="889961" y="1209974"/>
          <a:ext cx="5897416" cy="605229"/>
        </a:xfrm>
        <a:prstGeom prst="rect">
          <a:avLst/>
        </a:prstGeom>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5"/>
      <dgm:spPr/>
    </dgm:pt>
    <dgm:pt modelId="{F111FD14-87DC-4176-8364-10ED5FF0C4D6}" type="pres">
      <dgm:prSet presAssocID="{B559992A-A8CF-489F-A67D-93F4EE603F80}" presName="text_3" presStyleLbl="node1" presStyleIdx="2" presStyleCnt="5">
        <dgm:presLayoutVars>
          <dgm:bulletEnabled val="1"/>
        </dgm:presLayoutVars>
      </dgm:prSet>
      <dgm:spPr/>
    </dgm:pt>
    <dgm:pt modelId="{56D51E86-335D-4EF1-BB67-E16AEEB2427B}" type="pres">
      <dgm:prSet presAssocID="{B559992A-A8CF-489F-A67D-93F4EE603F80}" presName="accent_3" presStyleCnt="0"/>
      <dgm:spPr/>
    </dgm:pt>
    <dgm:pt modelId="{7F9371E2-C731-48C7-B555-E7DB428B4E4A}" type="pres">
      <dgm:prSet presAssocID="{B559992A-A8CF-489F-A67D-93F4EE603F80}" presName="accentRepeatNode" presStyleLbl="solidFgAcc1" presStyleIdx="2" presStyleCnt="5"/>
      <dgm:spPr/>
    </dgm:pt>
    <dgm:pt modelId="{DDEB73B0-4161-4448-A8B0-BE653D75E37B}" type="pres">
      <dgm:prSet presAssocID="{5605D28D-2CE6-4513-8566-952984E21E14}" presName="text_4" presStyleLbl="node1" presStyleIdx="3" presStyleCnt="5">
        <dgm:presLayoutVars>
          <dgm:bulletEnabled val="1"/>
        </dgm:presLayoutVars>
      </dgm:prSet>
      <dgm:spPr/>
    </dgm:pt>
    <dgm:pt modelId="{E67A9461-0724-4125-8249-D5F152062A95}" type="pres">
      <dgm:prSet presAssocID="{5605D28D-2CE6-4513-8566-952984E21E14}" presName="accent_4" presStyleCnt="0"/>
      <dgm:spPr/>
    </dgm:pt>
    <dgm:pt modelId="{A965097E-32F1-4AB8-8C4E-2814A7596B2F}" type="pres">
      <dgm:prSet presAssocID="{5605D28D-2CE6-4513-8566-952984E21E14}" presName="accentRepeatNode" presStyleLbl="solidFgAcc1" presStyleIdx="3" presStyleCnt="5"/>
      <dgm:spPr/>
    </dgm:pt>
    <dgm:pt modelId="{93116A04-069F-43F0-A6DD-94C9F13CE63E}" type="pres">
      <dgm:prSet presAssocID="{9B2B9440-B688-4BBC-A9AB-1F0C28322DFA}" presName="text_5" presStyleLbl="node1" presStyleIdx="4" presStyleCnt="5">
        <dgm:presLayoutVars>
          <dgm:bulletEnabled val="1"/>
        </dgm:presLayoutVars>
      </dgm:prSet>
      <dgm:spPr>
        <a:xfrm>
          <a:off x="456271" y="3932636"/>
          <a:ext cx="6331105" cy="605229"/>
        </a:xfrm>
        <a:prstGeom prst="rect">
          <a:avLst/>
        </a:prstGeom>
      </dgm:spPr>
    </dgm:pt>
    <dgm:pt modelId="{6989B980-16F1-4999-AFAB-DF4D7DCB6D36}" type="pres">
      <dgm:prSet presAssocID="{9B2B9440-B688-4BBC-A9AB-1F0C28322DFA}" presName="accent_5" presStyleCnt="0"/>
      <dgm:spPr/>
    </dgm:pt>
    <dgm:pt modelId="{E0E6390B-F5D6-46D7-946D-83FA52DB2BDA}" type="pres">
      <dgm:prSet presAssocID="{9B2B9440-B688-4BBC-A9AB-1F0C28322DFA}" presName="accentRepeatNode" presStyleLbl="solidFgAcc1" presStyleIdx="4" presStyleCnt="5"/>
      <dgm:spPr/>
    </dgm:pt>
  </dgm:ptLst>
  <dgm:cxnLst>
    <dgm:cxn modelId="{A11E3B12-1828-45A7-86C3-BB85832DF84D}" type="presOf" srcId="{CA077D98-8478-47EA-B6A9-99ACE60C64D4}" destId="{D79B43FC-100B-4A0D-A4D5-0D2D04B99064}" srcOrd="0" destOrd="0" presId="urn:microsoft.com/office/officeart/2008/layout/VerticalCurvedList"/>
    <dgm:cxn modelId="{D93E9827-0FCF-4756-90EE-02DC80648F5F}" srcId="{7E5AA53B-3EEE-4DE4-BB81-9044890C2946}" destId="{9B2B9440-B688-4BBC-A9AB-1F0C28322DFA}" srcOrd="4" destOrd="0" parTransId="{8A4EE0B8-68C4-4166-AE87-657CF00BCE34}" sibTransId="{085F94E3-2E69-447F-BAF9-9DD16DE1A761}"/>
    <dgm:cxn modelId="{0B5DAE5F-BCDC-4BF7-A6E7-CF856886A64D}" srcId="{7E5AA53B-3EEE-4DE4-BB81-9044890C2946}" destId="{6750AC01-D39D-4F3A-9DC8-2A211EE986A2}" srcOrd="0" destOrd="0" parTransId="{720680DC-AAA4-4434-A582-60EBCC5BA355}" sibTransId="{CA077D98-8478-47EA-B6A9-99ACE60C64D4}"/>
    <dgm:cxn modelId="{171F8645-BCF3-473F-BEF1-4107F2F8C316}" type="presOf" srcId="{B559992A-A8CF-489F-A67D-93F4EE603F80}" destId="{F111FD14-87DC-4176-8364-10ED5FF0C4D6}"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3"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3BEC9FBB-D462-4F4B-951D-1226995E8DFC}" srcId="{7E5AA53B-3EEE-4DE4-BB81-9044890C2946}" destId="{B559992A-A8CF-489F-A67D-93F4EE603F80}" srcOrd="2" destOrd="0" parTransId="{F420AD56-6F47-44A3-8ED9-2DE3B506A201}" sibTransId="{C13F2F03-4963-4A6A-A74A-50202673B34A}"/>
    <dgm:cxn modelId="{FEF540D2-12FA-4AFE-8F71-85BE5487590B}" type="presOf" srcId="{5605D28D-2CE6-4513-8566-952984E21E14}" destId="{DDEB73B0-4161-4448-A8B0-BE653D75E37B}" srcOrd="0" destOrd="0" presId="urn:microsoft.com/office/officeart/2008/layout/VerticalCurvedList"/>
    <dgm:cxn modelId="{C1936CEA-EA92-459A-B98B-A71BF60A19BD}" type="presOf" srcId="{9B2B9440-B688-4BBC-A9AB-1F0C28322DFA}" destId="{93116A04-069F-43F0-A6DD-94C9F13CE63E}"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16E79553-F8BA-4C59-83F5-E28265E9E701}" type="presParOf" srcId="{90561C55-3C6E-4D53-85E1-2C50BCDDA392}" destId="{F111FD14-87DC-4176-8364-10ED5FF0C4D6}" srcOrd="5" destOrd="0" presId="urn:microsoft.com/office/officeart/2008/layout/VerticalCurvedList"/>
    <dgm:cxn modelId="{1BE690EC-3BB9-4419-A8B5-7D5822B4B895}" type="presParOf" srcId="{90561C55-3C6E-4D53-85E1-2C50BCDDA392}" destId="{56D51E86-335D-4EF1-BB67-E16AEEB2427B}" srcOrd="6" destOrd="0" presId="urn:microsoft.com/office/officeart/2008/layout/VerticalCurvedList"/>
    <dgm:cxn modelId="{F52FBB07-CC02-4E32-8455-F622CB052CDE}" type="presParOf" srcId="{56D51E86-335D-4EF1-BB67-E16AEEB2427B}" destId="{7F9371E2-C731-48C7-B555-E7DB428B4E4A}" srcOrd="0" destOrd="0" presId="urn:microsoft.com/office/officeart/2008/layout/VerticalCurvedList"/>
    <dgm:cxn modelId="{29F753E6-F0FF-4FE5-B8F2-8697FEF5457B}" type="presParOf" srcId="{90561C55-3C6E-4D53-85E1-2C50BCDDA392}" destId="{DDEB73B0-4161-4448-A8B0-BE653D75E37B}" srcOrd="7" destOrd="0" presId="urn:microsoft.com/office/officeart/2008/layout/VerticalCurvedList"/>
    <dgm:cxn modelId="{EB78F54C-85E1-436E-9538-E78B684D2752}" type="presParOf" srcId="{90561C55-3C6E-4D53-85E1-2C50BCDDA392}" destId="{E67A9461-0724-4125-8249-D5F152062A95}" srcOrd="8" destOrd="0" presId="urn:microsoft.com/office/officeart/2008/layout/VerticalCurvedList"/>
    <dgm:cxn modelId="{7F9D1783-A867-47FD-B3E6-DA31AF04ACA9}" type="presParOf" srcId="{E67A9461-0724-4125-8249-D5F152062A95}" destId="{A965097E-32F1-4AB8-8C4E-2814A7596B2F}" srcOrd="0" destOrd="0" presId="urn:microsoft.com/office/officeart/2008/layout/VerticalCurvedList"/>
    <dgm:cxn modelId="{EF74CFB2-82B2-478B-B51A-1EE8FFD3D398}" type="presParOf" srcId="{90561C55-3C6E-4D53-85E1-2C50BCDDA392}" destId="{93116A04-069F-43F0-A6DD-94C9F13CE63E}" srcOrd="9" destOrd="0" presId="urn:microsoft.com/office/officeart/2008/layout/VerticalCurvedList"/>
    <dgm:cxn modelId="{5D2931DD-AD62-42A1-AE51-9EAFCCE6998D}" type="presParOf" srcId="{90561C55-3C6E-4D53-85E1-2C50BCDDA392}" destId="{6989B980-16F1-4999-AFAB-DF4D7DCB6D36}" srcOrd="10" destOrd="0" presId="urn:microsoft.com/office/officeart/2008/layout/VerticalCurvedList"/>
    <dgm:cxn modelId="{E33E3F73-F284-49A5-A185-36ABC107FAD3}" type="presParOf" srcId="{6989B980-16F1-4999-AFAB-DF4D7DCB6D36}" destId="{E0E6390B-F5D6-46D7-946D-83FA52DB2BD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5472612" y="-837929"/>
          <a:ext cx="6516145" cy="6516145"/>
        </a:xfrm>
        <a:prstGeom prst="blockArc">
          <a:avLst>
            <a:gd name="adj1" fmla="val 18900000"/>
            <a:gd name="adj2" fmla="val 2700000"/>
            <a:gd name="adj3" fmla="val 331"/>
          </a:avLst>
        </a:prstGeom>
        <a:noFill/>
        <a:ln w="9525" cap="flat" cmpd="sng" algn="ctr">
          <a:solidFill>
            <a:schemeClr val="accent3">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3157" y="289566"/>
          <a:ext cx="6331105" cy="605229"/>
        </a:xfrm>
        <a:prstGeom prst="rect">
          <a:avLst/>
        </a:prstGeom>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前言	</a:t>
          </a:r>
        </a:p>
      </dsp:txBody>
      <dsp:txXfrm>
        <a:off x="413157" y="289566"/>
        <a:ext cx="6331105" cy="605229"/>
      </dsp:txXfrm>
    </dsp:sp>
    <dsp:sp modelId="{07CB3071-D555-47DA-A36A-69EB91531FD8}">
      <dsp:nvSpPr>
        <dsp:cNvPr id="0" name=""/>
        <dsp:cNvSpPr/>
      </dsp:nvSpPr>
      <dsp:spPr>
        <a:xfrm>
          <a:off x="78003" y="226767"/>
          <a:ext cx="756536" cy="756536"/>
        </a:xfrm>
        <a:prstGeom prst="ellipse">
          <a:avLst/>
        </a:prstGeom>
        <a:solidFill>
          <a:schemeClr val="lt1">
            <a:hueOff val="0"/>
            <a:satOff val="0"/>
            <a:lumOff val="0"/>
            <a:alphaOff val="0"/>
          </a:schemeClr>
        </a:solidFill>
        <a:ln w="9525" cap="flat" cmpd="sng" algn="ctr">
          <a:solidFill>
            <a:schemeClr val="accent3">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889961" y="1209974"/>
          <a:ext cx="5897416" cy="605229"/>
        </a:xfrm>
        <a:prstGeom prst="rect">
          <a:avLst/>
        </a:prstGeom>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主要技術</a:t>
          </a:r>
        </a:p>
      </dsp:txBody>
      <dsp:txXfrm>
        <a:off x="889961" y="1209974"/>
        <a:ext cx="5897416" cy="605229"/>
      </dsp:txXfrm>
    </dsp:sp>
    <dsp:sp modelId="{3F8116AC-FAC3-4E95-9865-93CCFEB191B9}">
      <dsp:nvSpPr>
        <dsp:cNvPr id="0" name=""/>
        <dsp:cNvSpPr/>
      </dsp:nvSpPr>
      <dsp:spPr>
        <a:xfrm>
          <a:off x="511693" y="1134321"/>
          <a:ext cx="756536" cy="756536"/>
        </a:xfrm>
        <a:prstGeom prst="ellipse">
          <a:avLst/>
        </a:prstGeom>
        <a:solidFill>
          <a:schemeClr val="lt1">
            <a:hueOff val="0"/>
            <a:satOff val="0"/>
            <a:lumOff val="0"/>
            <a:alphaOff val="0"/>
          </a:schemeClr>
        </a:solidFill>
        <a:ln w="9525" cap="flat" cmpd="sng" algn="ctr">
          <a:solidFill>
            <a:schemeClr val="accent3">
              <a:shade val="50000"/>
              <a:hueOff val="13753"/>
              <a:satOff val="-4115"/>
              <a:lumOff val="18481"/>
              <a:alphaOff val="0"/>
            </a:schemeClr>
          </a:solidFill>
          <a:prstDash val="solid"/>
        </a:ln>
        <a:effectLst/>
      </dsp:spPr>
      <dsp:style>
        <a:lnRef idx="1">
          <a:scrgbClr r="0" g="0" b="0"/>
        </a:lnRef>
        <a:fillRef idx="1">
          <a:scrgbClr r="0" g="0" b="0"/>
        </a:fillRef>
        <a:effectRef idx="0">
          <a:scrgbClr r="0" g="0" b="0"/>
        </a:effectRef>
        <a:fontRef idx="minor"/>
      </dsp:style>
    </dsp:sp>
    <dsp:sp modelId="{F111FD14-87DC-4176-8364-10ED5FF0C4D6}">
      <dsp:nvSpPr>
        <dsp:cNvPr id="0" name=""/>
        <dsp:cNvSpPr/>
      </dsp:nvSpPr>
      <dsp:spPr>
        <a:xfrm>
          <a:off x="1023069" y="2117528"/>
          <a:ext cx="5764308" cy="605229"/>
        </a:xfrm>
        <a:prstGeom prst="rect">
          <a:avLst/>
        </a:prstGeom>
        <a:gradFill rotWithShape="0">
          <a:gsLst>
            <a:gs pos="0">
              <a:schemeClr val="accent3">
                <a:shade val="50000"/>
                <a:hueOff val="27506"/>
                <a:satOff val="-8230"/>
                <a:lumOff val="36962"/>
                <a:alphaOff val="0"/>
                <a:tint val="100000"/>
                <a:shade val="100000"/>
                <a:satMod val="130000"/>
              </a:schemeClr>
            </a:gs>
            <a:gs pos="100000">
              <a:schemeClr val="accent3">
                <a:shade val="50000"/>
                <a:hueOff val="27506"/>
                <a:satOff val="-8230"/>
                <a:lumOff val="3696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chemeClr val="tx1"/>
              </a:solidFill>
              <a:latin typeface="微軟正黑體" panose="020B0604030504040204" pitchFamily="34" charset="-120"/>
              <a:ea typeface="微軟正黑體" panose="020B0604030504040204" pitchFamily="34" charset="-120"/>
            </a:rPr>
            <a:t>模型</a:t>
          </a:r>
          <a:r>
            <a:rPr lang="zh-TW" altLang="en-US" sz="2200" b="1" kern="1200" noProof="0" dirty="0">
              <a:solidFill>
                <a:schemeClr val="tx1"/>
              </a:solidFill>
              <a:latin typeface="微軟正黑體" panose="020B0604030504040204" pitchFamily="34" charset="-120"/>
              <a:ea typeface="微軟正黑體" panose="020B0604030504040204" pitchFamily="34" charset="-120"/>
              <a:cs typeface="+mn-cs"/>
            </a:rPr>
            <a:t>訓練</a:t>
          </a:r>
        </a:p>
      </dsp:txBody>
      <dsp:txXfrm>
        <a:off x="1023069" y="2117528"/>
        <a:ext cx="5764308" cy="605229"/>
      </dsp:txXfrm>
    </dsp:sp>
    <dsp:sp modelId="{7F9371E2-C731-48C7-B555-E7DB428B4E4A}">
      <dsp:nvSpPr>
        <dsp:cNvPr id="0" name=""/>
        <dsp:cNvSpPr/>
      </dsp:nvSpPr>
      <dsp:spPr>
        <a:xfrm>
          <a:off x="644801" y="2041875"/>
          <a:ext cx="756536" cy="756536"/>
        </a:xfrm>
        <a:prstGeom prst="ellipse">
          <a:avLst/>
        </a:prstGeom>
        <a:solidFill>
          <a:schemeClr val="lt1">
            <a:hueOff val="0"/>
            <a:satOff val="0"/>
            <a:lumOff val="0"/>
            <a:alphaOff val="0"/>
          </a:schemeClr>
        </a:solidFill>
        <a:ln w="9525" cap="flat" cmpd="sng" algn="ctr">
          <a:solidFill>
            <a:schemeClr val="accent3">
              <a:shade val="50000"/>
              <a:hueOff val="27506"/>
              <a:satOff val="-8230"/>
              <a:lumOff val="36962"/>
              <a:alphaOff val="0"/>
            </a:schemeClr>
          </a:solidFill>
          <a:prstDash val="solid"/>
        </a:ln>
        <a:effectLst/>
      </dsp:spPr>
      <dsp:style>
        <a:lnRef idx="1">
          <a:scrgbClr r="0" g="0" b="0"/>
        </a:lnRef>
        <a:fillRef idx="1">
          <a:scrgbClr r="0" g="0" b="0"/>
        </a:fillRef>
        <a:effectRef idx="0">
          <a:scrgbClr r="0" g="0" b="0"/>
        </a:effectRef>
        <a:fontRef idx="minor"/>
      </dsp:style>
    </dsp:sp>
    <dsp:sp modelId="{DDEB73B0-4161-4448-A8B0-BE653D75E37B}">
      <dsp:nvSpPr>
        <dsp:cNvPr id="0" name=""/>
        <dsp:cNvSpPr/>
      </dsp:nvSpPr>
      <dsp:spPr>
        <a:xfrm>
          <a:off x="889961" y="3025082"/>
          <a:ext cx="5897416" cy="605229"/>
        </a:xfrm>
        <a:prstGeom prst="rect">
          <a:avLst/>
        </a:prstGeom>
        <a:gradFill rotWithShape="0">
          <a:gsLst>
            <a:gs pos="0">
              <a:schemeClr val="accent3">
                <a:shade val="50000"/>
                <a:hueOff val="27506"/>
                <a:satOff val="-8230"/>
                <a:lumOff val="36962"/>
                <a:alphaOff val="0"/>
                <a:tint val="100000"/>
                <a:shade val="100000"/>
                <a:satMod val="130000"/>
              </a:schemeClr>
            </a:gs>
            <a:gs pos="100000">
              <a:schemeClr val="accent3">
                <a:shade val="50000"/>
                <a:hueOff val="27506"/>
                <a:satOff val="-8230"/>
                <a:lumOff val="3696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chemeClr val="tx1"/>
              </a:solidFill>
              <a:latin typeface="微軟正黑體" panose="020B0604030504040204" pitchFamily="34" charset="-120"/>
              <a:ea typeface="微軟正黑體" panose="020B0604030504040204" pitchFamily="34" charset="-120"/>
            </a:rPr>
            <a:t>成果展示</a:t>
          </a:r>
        </a:p>
      </dsp:txBody>
      <dsp:txXfrm>
        <a:off x="889961" y="3025082"/>
        <a:ext cx="5897416" cy="605229"/>
      </dsp:txXfrm>
    </dsp:sp>
    <dsp:sp modelId="{A965097E-32F1-4AB8-8C4E-2814A7596B2F}">
      <dsp:nvSpPr>
        <dsp:cNvPr id="0" name=""/>
        <dsp:cNvSpPr/>
      </dsp:nvSpPr>
      <dsp:spPr>
        <a:xfrm>
          <a:off x="511693" y="2949428"/>
          <a:ext cx="756536" cy="756536"/>
        </a:xfrm>
        <a:prstGeom prst="ellipse">
          <a:avLst/>
        </a:prstGeom>
        <a:solidFill>
          <a:schemeClr val="lt1">
            <a:hueOff val="0"/>
            <a:satOff val="0"/>
            <a:lumOff val="0"/>
            <a:alphaOff val="0"/>
          </a:schemeClr>
        </a:solidFill>
        <a:ln w="9525" cap="flat" cmpd="sng" algn="ctr">
          <a:solidFill>
            <a:schemeClr val="accent3">
              <a:shade val="50000"/>
              <a:hueOff val="27506"/>
              <a:satOff val="-8230"/>
              <a:lumOff val="36962"/>
              <a:alphaOff val="0"/>
            </a:schemeClr>
          </a:solidFill>
          <a:prstDash val="solid"/>
        </a:ln>
        <a:effectLst/>
      </dsp:spPr>
      <dsp:style>
        <a:lnRef idx="1">
          <a:scrgbClr r="0" g="0" b="0"/>
        </a:lnRef>
        <a:fillRef idx="1">
          <a:scrgbClr r="0" g="0" b="0"/>
        </a:fillRef>
        <a:effectRef idx="0">
          <a:scrgbClr r="0" g="0" b="0"/>
        </a:effectRef>
        <a:fontRef idx="minor"/>
      </dsp:style>
    </dsp:sp>
    <dsp:sp modelId="{93116A04-069F-43F0-A6DD-94C9F13CE63E}">
      <dsp:nvSpPr>
        <dsp:cNvPr id="0" name=""/>
        <dsp:cNvSpPr/>
      </dsp:nvSpPr>
      <dsp:spPr>
        <a:xfrm>
          <a:off x="456271" y="3932636"/>
          <a:ext cx="6331105" cy="605229"/>
        </a:xfrm>
        <a:prstGeom prst="rect">
          <a:avLst/>
        </a:prstGeom>
        <a:gradFill rotWithShape="0">
          <a:gsLst>
            <a:gs pos="0">
              <a:srgbClr val="575979">
                <a:shade val="50000"/>
                <a:hueOff val="27506"/>
                <a:satOff val="-8230"/>
                <a:lumOff val="36962"/>
                <a:alphaOff val="0"/>
                <a:tint val="100000"/>
                <a:shade val="100000"/>
                <a:satMod val="130000"/>
              </a:srgbClr>
            </a:gs>
            <a:gs pos="100000">
              <a:srgbClr val="575979">
                <a:shade val="50000"/>
                <a:hueOff val="27506"/>
                <a:satOff val="-8230"/>
                <a:lumOff val="36962"/>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401"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zh-TW" altLang="en-US" sz="2200" b="1" kern="1200" noProof="0" dirty="0">
              <a:solidFill>
                <a:srgbClr val="403953"/>
              </a:solidFill>
              <a:latin typeface="微軟正黑體" panose="020B0604030504040204" pitchFamily="34" charset="-120"/>
              <a:ea typeface="微軟正黑體" panose="020B0604030504040204" pitchFamily="34" charset="-120"/>
              <a:cs typeface="+mn-cs"/>
            </a:rPr>
            <a:t>結論</a:t>
          </a:r>
        </a:p>
      </dsp:txBody>
      <dsp:txXfrm>
        <a:off x="456271" y="3932636"/>
        <a:ext cx="6331105" cy="605229"/>
      </dsp:txXfrm>
    </dsp:sp>
    <dsp:sp modelId="{E0E6390B-F5D6-46D7-946D-83FA52DB2BDA}">
      <dsp:nvSpPr>
        <dsp:cNvPr id="0" name=""/>
        <dsp:cNvSpPr/>
      </dsp:nvSpPr>
      <dsp:spPr>
        <a:xfrm>
          <a:off x="78003" y="3856982"/>
          <a:ext cx="756536" cy="756536"/>
        </a:xfrm>
        <a:prstGeom prst="ellipse">
          <a:avLst/>
        </a:prstGeom>
        <a:solidFill>
          <a:schemeClr val="lt1">
            <a:hueOff val="0"/>
            <a:satOff val="0"/>
            <a:lumOff val="0"/>
            <a:alphaOff val="0"/>
          </a:schemeClr>
        </a:solidFill>
        <a:ln w="9525" cap="flat" cmpd="sng" algn="ctr">
          <a:solidFill>
            <a:schemeClr val="accent3">
              <a:shade val="50000"/>
              <a:hueOff val="13753"/>
              <a:satOff val="-4115"/>
              <a:lumOff val="18481"/>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BDAEF-78DF-44D4-9522-DE4C04EF9EE5}" type="datetimeFigureOut">
              <a:rPr lang="zh-TW" altLang="en-US" smtClean="0"/>
              <a:t>2023/6/15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A436F-E0F3-43E3-9514-20FFC320DE58}" type="slidenum">
              <a:rPr lang="zh-TW" altLang="en-US" smtClean="0"/>
              <a:t>‹#›</a:t>
            </a:fld>
            <a:endParaRPr lang="zh-TW" altLang="en-US"/>
          </a:p>
        </p:txBody>
      </p:sp>
    </p:spTree>
    <p:extLst>
      <p:ext uri="{BB962C8B-B14F-4D97-AF65-F5344CB8AC3E}">
        <p14:creationId xmlns:p14="http://schemas.microsoft.com/office/powerpoint/2010/main" val="2199858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vidia.com/en-us/autonomous-machines/embedded-systems/jetson-tx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2000</a:t>
            </a:r>
            <a:r>
              <a:rPr lang="zh-TW" altLang="en-US" dirty="0"/>
              <a:t>個</a:t>
            </a:r>
            <a:r>
              <a:rPr lang="en-US" altLang="zh-TW" dirty="0"/>
              <a:t>labels</a:t>
            </a:r>
            <a:endParaRPr dirty="0"/>
          </a:p>
        </p:txBody>
      </p:sp>
    </p:spTree>
    <p:extLst>
      <p:ext uri="{BB962C8B-B14F-4D97-AF65-F5344CB8AC3E}">
        <p14:creationId xmlns:p14="http://schemas.microsoft.com/office/powerpoint/2010/main" val="272441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比起</a:t>
            </a:r>
            <a:r>
              <a:rPr lang="en-US" altLang="zh-TW" dirty="0" err="1"/>
              <a:t>py</a:t>
            </a:r>
            <a:r>
              <a:rPr lang="zh-TW" altLang="en-US" dirty="0"/>
              <a:t>內建的</a:t>
            </a:r>
            <a:r>
              <a:rPr lang="en-US" altLang="zh-TW" dirty="0"/>
              <a:t>tkinter </a:t>
            </a:r>
            <a:r>
              <a:rPr lang="zh-TW" altLang="en-US" dirty="0"/>
              <a:t>包含許多</a:t>
            </a:r>
            <a:r>
              <a:rPr lang="en-US" altLang="zh-TW" dirty="0"/>
              <a:t>~</a:t>
            </a:r>
          </a:p>
          <a:p>
            <a:pPr marL="0" lvl="0" indent="0" algn="l" rtl="0">
              <a:spcBef>
                <a:spcPts val="0"/>
              </a:spcBef>
              <a:spcAft>
                <a:spcPts val="0"/>
              </a:spcAft>
              <a:buNone/>
            </a:pPr>
            <a:r>
              <a:rPr lang="zh-TW" altLang="en-US" dirty="0"/>
              <a:t>開發時十分便利 不必為了改一個按鍵或者改一個功能兩邊都要修</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TW" dirty="0"/>
              <a:t>QSS</a:t>
            </a:r>
            <a:r>
              <a:rPr lang="zh-TW" altLang="en-US" dirty="0"/>
              <a:t> 類似</a:t>
            </a:r>
            <a:r>
              <a:rPr lang="en-US" altLang="zh-TW" dirty="0"/>
              <a:t>CSS</a:t>
            </a:r>
            <a:r>
              <a:rPr lang="zh-TW" altLang="en-US" dirty="0"/>
              <a:t>的語法 </a:t>
            </a:r>
            <a:endParaRPr dirty="0"/>
          </a:p>
        </p:txBody>
      </p:sp>
    </p:spTree>
    <p:extLst>
      <p:ext uri="{BB962C8B-B14F-4D97-AF65-F5344CB8AC3E}">
        <p14:creationId xmlns:p14="http://schemas.microsoft.com/office/powerpoint/2010/main" val="4044721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95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solidFill>
                  <a:srgbClr val="D1D5DB"/>
                </a:solidFill>
                <a:effectLst/>
                <a:latin typeface="Söhne"/>
              </a:rPr>
              <a:t>一開始我收集了一組數據集並訓練了幾個版本的模型</a:t>
            </a: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開始上機實驗  找到錯誤並開始改善</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首先，是特定角度的手勢辨識錯誤。我發現在特定角度下，初期的模型無法正確辨識手勢。為了解決這個問題，我改善了數據的蒐集規範，也對使用者最後會透過什麼手勢操作進行規範</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是模糊幀的問題。在初期版本中，我將盡可能多的模糊幀標記為正確手勢。但通過實驗後，我發現這樣做會降低模型的精確度。為了解決這個問題，我調整了標記的策略，只選擇那些清晰度較高的幀進行標記，這樣可以提高模型的準確性。</a:t>
            </a:r>
            <a:endParaRPr lang="en-US" altLang="zh-TW" b="0" i="0" dirty="0">
              <a:solidFill>
                <a:srgbClr val="D1D5DB"/>
              </a:solidFill>
              <a:effectLst/>
              <a:latin typeface="Söhne"/>
            </a:endParaRPr>
          </a:p>
        </p:txBody>
      </p:sp>
    </p:spTree>
    <p:extLst>
      <p:ext uri="{BB962C8B-B14F-4D97-AF65-F5344CB8AC3E}">
        <p14:creationId xmlns:p14="http://schemas.microsoft.com/office/powerpoint/2010/main" val="297379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solidFill>
                  <a:srgbClr val="D1D5DB"/>
                </a:solidFill>
                <a:effectLst/>
                <a:latin typeface="Söhne"/>
              </a:rPr>
              <a:t>一開始我收集了一組數據集並訓練了幾個版本的模型</a:t>
            </a: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開始上機實驗並且找到錯誤開始改善</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首先，是特定角度的手勢辨識錯誤。我發現在特定角度下，模型無法正確辨識手勢。為了解決這個問題，我開始規範數據的蒐集過程，並要求自己在特定角度下進行手勢操作。</a:t>
            </a:r>
            <a:endParaRPr lang="en-US" altLang="zh-TW" b="0" i="0" dirty="0">
              <a:solidFill>
                <a:srgbClr val="D1D5DB"/>
              </a:solidFill>
              <a:effectLst/>
              <a:latin typeface="Söhne"/>
            </a:endParaRPr>
          </a:p>
          <a:p>
            <a:pPr marL="0" lvl="0" indent="0" algn="l" rtl="0">
              <a:spcBef>
                <a:spcPts val="0"/>
              </a:spcBef>
              <a:spcAft>
                <a:spcPts val="0"/>
              </a:spcAft>
              <a:buNone/>
            </a:pP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是模糊幀的問題。在初期版本中，我將盡可能多的模糊幀標記為正確手勢。但通過實驗後，我發現這樣做會降低模型的精確度。為了解決這個問題，我調整了標記的策略，只選擇那些清晰度較高的幀進行標記，這樣可以提高模型的準確性。</a:t>
            </a:r>
            <a:endParaRPr lang="en-US" altLang="zh-TW" b="0" i="0" dirty="0">
              <a:solidFill>
                <a:srgbClr val="D1D5DB"/>
              </a:solidFill>
              <a:effectLs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3509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67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67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10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484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059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317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99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78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70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sng" dirty="0">
                <a:solidFill>
                  <a:srgbClr val="8AB4F8"/>
                </a:solidFill>
                <a:effectLst/>
                <a:latin typeface="arial" panose="020B0604020202020204" pitchFamily="34" charset="0"/>
                <a:hlinkClick r:id="rId3"/>
              </a:rPr>
              <a:t>Jetson TX2</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2413948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13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快速發展</a:t>
            </a:r>
            <a:endParaRPr lang="en-US" altLang="zh-TW" dirty="0"/>
          </a:p>
          <a:p>
            <a:pPr marL="0" lvl="0" indent="0" algn="l" rtl="0">
              <a:spcBef>
                <a:spcPts val="0"/>
              </a:spcBef>
              <a:spcAft>
                <a:spcPts val="0"/>
              </a:spcAft>
              <a:buNone/>
            </a:pPr>
            <a:r>
              <a:rPr lang="zh-TW" altLang="en-US" dirty="0"/>
              <a:t>家電 冰箱有觸控板 電視可以支援語音助理</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希望能實作出 透過物件辨識出手勢</a:t>
            </a:r>
            <a:endParaRPr lang="en-US" altLang="zh-TW" dirty="0"/>
          </a:p>
          <a:p>
            <a:pPr marL="0" lvl="0" indent="0" algn="l" rtl="0">
              <a:spcBef>
                <a:spcPts val="0"/>
              </a:spcBef>
              <a:spcAft>
                <a:spcPts val="0"/>
              </a:spcAft>
              <a:buNone/>
            </a:pPr>
            <a:r>
              <a:rPr lang="zh-TW" altLang="en-US" dirty="0"/>
              <a:t>來模擬</a:t>
            </a:r>
            <a:r>
              <a:rPr lang="en-US" altLang="zh-TW" dirty="0"/>
              <a:t>NB</a:t>
            </a:r>
            <a:r>
              <a:rPr lang="zh-TW" altLang="en-US" dirty="0"/>
              <a:t>上的觸控板 取代部份的滑鼠操作</a:t>
            </a:r>
            <a:endParaRPr lang="en-US" altLang="zh-TW" dirty="0"/>
          </a:p>
          <a:p>
            <a:pPr marL="0" lvl="0" indent="0" algn="l" rtl="0">
              <a:spcBef>
                <a:spcPts val="0"/>
              </a:spcBef>
              <a:spcAft>
                <a:spcPts val="0"/>
              </a:spcAft>
              <a:buNone/>
            </a:pPr>
            <a:r>
              <a:rPr lang="zh-TW" altLang="en-US" dirty="0"/>
              <a:t>並且輔以其他手勢進行多媒體控制或者巨集操作 </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像平常用電腦看影片聽音樂 手不一定在滑鼠上</a:t>
            </a:r>
            <a:endParaRPr lang="en-US" altLang="zh-TW" dirty="0"/>
          </a:p>
          <a:p>
            <a:pPr marL="0" lvl="0" indent="0" algn="l" rtl="0">
              <a:spcBef>
                <a:spcPts val="0"/>
              </a:spcBef>
              <a:spcAft>
                <a:spcPts val="0"/>
              </a:spcAft>
              <a:buNone/>
            </a:pPr>
            <a:r>
              <a:rPr lang="zh-TW" altLang="en-US" dirty="0"/>
              <a:t>如果要調整音量之類的還要點開層層選單</a:t>
            </a:r>
            <a:endParaRPr lang="en-US" altLang="zh-TW" dirty="0"/>
          </a:p>
          <a:p>
            <a:pPr marL="0" lvl="0" indent="0" algn="l" rtl="0">
              <a:spcBef>
                <a:spcPts val="0"/>
              </a:spcBef>
              <a:spcAft>
                <a:spcPts val="0"/>
              </a:spcAft>
              <a:buNone/>
            </a:pPr>
            <a:r>
              <a:rPr lang="zh-TW" altLang="en-US" dirty="0"/>
              <a:t>透過手勢揮揮手達成 可以取代較為簡單但繁瑣的滑鼠操作 </a:t>
            </a:r>
            <a:endParaRPr lang="en-US" altLang="zh-TW" dirty="0"/>
          </a:p>
          <a:p>
            <a:pPr marL="0" lvl="0" indent="0" algn="l" rtl="0">
              <a:spcBef>
                <a:spcPts val="0"/>
              </a:spcBef>
              <a:spcAft>
                <a:spcPts val="0"/>
              </a:spcAft>
              <a:buNone/>
            </a:pPr>
            <a:r>
              <a:rPr lang="zh-TW" altLang="en-US" dirty="0"/>
              <a:t>覺又有互動感</a:t>
            </a:r>
            <a:endParaRPr dirty="0"/>
          </a:p>
        </p:txBody>
      </p:sp>
    </p:spTree>
    <p:extLst>
      <p:ext uri="{BB962C8B-B14F-4D97-AF65-F5344CB8AC3E}">
        <p14:creationId xmlns:p14="http://schemas.microsoft.com/office/powerpoint/2010/main" val="73008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7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Webcam</a:t>
            </a:r>
          </a:p>
          <a:p>
            <a:pPr marL="0" lvl="0" indent="0" algn="l" rtl="0">
              <a:spcBef>
                <a:spcPts val="0"/>
              </a:spcBef>
              <a:spcAft>
                <a:spcPts val="0"/>
              </a:spcAft>
              <a:buNone/>
            </a:pPr>
            <a:r>
              <a:rPr lang="zh-TW" altLang="en-US" dirty="0"/>
              <a:t>物件辨識透過</a:t>
            </a:r>
            <a:r>
              <a:rPr lang="en-US" altLang="zh-TW" dirty="0"/>
              <a:t>YOLOv7</a:t>
            </a:r>
            <a:r>
              <a:rPr lang="zh-TW" altLang="en-US" dirty="0"/>
              <a:t>來訓練</a:t>
            </a:r>
            <a:endParaRPr lang="en-US" altLang="zh-TW" dirty="0"/>
          </a:p>
          <a:p>
            <a:pPr marL="0" lvl="0" indent="0" algn="l" rtl="0">
              <a:spcBef>
                <a:spcPts val="0"/>
              </a:spcBef>
              <a:spcAft>
                <a:spcPts val="0"/>
              </a:spcAft>
              <a:buNone/>
            </a:pPr>
            <a:r>
              <a:rPr lang="en-US" altLang="zh-TW" dirty="0"/>
              <a:t>LabelImg</a:t>
            </a:r>
            <a:r>
              <a:rPr lang="zh-TW" altLang="en-US" dirty="0"/>
              <a:t>自製</a:t>
            </a:r>
            <a:r>
              <a:rPr lang="en-US" altLang="zh-TW" dirty="0"/>
              <a:t>dataset</a:t>
            </a:r>
          </a:p>
          <a:p>
            <a:pPr marL="0" lvl="0" indent="0" algn="l" rtl="0">
              <a:spcBef>
                <a:spcPts val="0"/>
              </a:spcBef>
              <a:spcAft>
                <a:spcPts val="0"/>
              </a:spcAft>
              <a:buNone/>
            </a:pPr>
            <a:r>
              <a:rPr lang="en-US" dirty="0" err="1"/>
              <a:t>Pyqt</a:t>
            </a:r>
            <a:r>
              <a:rPr lang="zh-TW" altLang="en-US" dirty="0"/>
              <a:t>開發使用者介面</a:t>
            </a:r>
            <a:endParaRPr lang="en-US" altLang="zh-TW" dirty="0"/>
          </a:p>
          <a:p>
            <a:pPr marL="0" lvl="0" indent="0" algn="l" rtl="0">
              <a:spcBef>
                <a:spcPts val="0"/>
              </a:spcBef>
              <a:spcAft>
                <a:spcPts val="0"/>
              </a:spcAft>
              <a:buNone/>
            </a:pPr>
            <a:r>
              <a:rPr lang="zh-TW" altLang="en-US" dirty="0"/>
              <a:t>後面的程式都是透過</a:t>
            </a:r>
            <a:r>
              <a:rPr lang="en-US" altLang="zh-TW" dirty="0"/>
              <a:t>Python</a:t>
            </a:r>
            <a:r>
              <a:rPr lang="zh-TW" altLang="en-US" dirty="0"/>
              <a:t>撰寫</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載入模型之後開啟攝影機</a:t>
            </a:r>
            <a:endParaRPr lang="en-US" altLang="zh-TW" dirty="0"/>
          </a:p>
          <a:p>
            <a:pPr marL="0" lvl="0" indent="0" algn="l" rtl="0">
              <a:spcBef>
                <a:spcPts val="0"/>
              </a:spcBef>
              <a:spcAft>
                <a:spcPts val="0"/>
              </a:spcAft>
              <a:buNone/>
            </a:pPr>
            <a:r>
              <a:rPr lang="zh-TW" altLang="en-US" dirty="0"/>
              <a:t>如果偵測到手勢會判讀是</a:t>
            </a:r>
            <a:r>
              <a:rPr lang="en-US" altLang="zh-TW" dirty="0"/>
              <a:t>for</a:t>
            </a:r>
            <a:r>
              <a:rPr lang="zh-TW" altLang="en-US" dirty="0"/>
              <a:t>游標還是操作</a:t>
            </a:r>
            <a:endParaRPr lang="en-US" altLang="zh-TW" dirty="0"/>
          </a:p>
          <a:p>
            <a:pPr marL="0" lvl="0" indent="0" algn="l" rtl="0">
              <a:spcBef>
                <a:spcPts val="0"/>
              </a:spcBef>
              <a:spcAft>
                <a:spcPts val="0"/>
              </a:spcAft>
              <a:buNone/>
            </a:pPr>
            <a:r>
              <a:rPr lang="zh-TW" altLang="en-US" dirty="0"/>
              <a:t>透過記錄座標得出位移量來實現操作</a:t>
            </a:r>
            <a:endParaRPr dirty="0"/>
          </a:p>
        </p:txBody>
      </p:sp>
    </p:spTree>
    <p:extLst>
      <p:ext uri="{BB962C8B-B14F-4D97-AF65-F5344CB8AC3E}">
        <p14:creationId xmlns:p14="http://schemas.microsoft.com/office/powerpoint/2010/main" val="2978420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中研院王博士 </a:t>
            </a:r>
            <a:r>
              <a:rPr lang="en-US" altLang="zh-TW" dirty="0"/>
              <a:t>2022</a:t>
            </a:r>
            <a:r>
              <a:rPr lang="zh-TW" altLang="en-US" dirty="0"/>
              <a:t>年 最新 物件辨識套件</a:t>
            </a:r>
            <a:endParaRPr lang="en-US" altLang="zh-TW" dirty="0"/>
          </a:p>
          <a:p>
            <a:pPr marL="0" lvl="0" indent="0" algn="l" rtl="0">
              <a:spcBef>
                <a:spcPts val="0"/>
              </a:spcBef>
              <a:spcAft>
                <a:spcPts val="0"/>
              </a:spcAft>
              <a:buNone/>
            </a:pPr>
            <a:r>
              <a:rPr lang="zh-TW" altLang="en-US" dirty="0"/>
              <a:t>主要改善點為</a:t>
            </a:r>
            <a:endParaRPr lang="en-US" altLang="zh-TW" dirty="0"/>
          </a:p>
          <a:p>
            <a:pPr marL="0" lvl="0" indent="0" algn="l" rtl="0">
              <a:spcBef>
                <a:spcPts val="0"/>
              </a:spcBef>
              <a:spcAft>
                <a:spcPts val="0"/>
              </a:spcAft>
              <a:buNone/>
            </a:pPr>
            <a:r>
              <a:rPr lang="en-US" altLang="zh-TW" dirty="0"/>
              <a:t>1.</a:t>
            </a:r>
            <a:r>
              <a:rPr lang="zh-TW" altLang="en-US" dirty="0"/>
              <a:t>模型重參數化 </a:t>
            </a:r>
            <a:r>
              <a:rPr lang="en-US" altLang="zh-TW" dirty="0" err="1"/>
              <a:t>repconv</a:t>
            </a:r>
            <a:r>
              <a:rPr lang="en-US" altLang="zh-TW" dirty="0"/>
              <a:t> </a:t>
            </a:r>
            <a:r>
              <a:rPr lang="zh-TW" altLang="en-US" dirty="0"/>
              <a:t>中的</a:t>
            </a:r>
            <a:r>
              <a:rPr lang="en-US" altLang="zh-TW" dirty="0"/>
              <a:t>ID</a:t>
            </a:r>
            <a:r>
              <a:rPr lang="zh-TW" altLang="en-US" dirty="0"/>
              <a:t>破壞</a:t>
            </a:r>
            <a:r>
              <a:rPr lang="en-US" altLang="zh-TW" dirty="0" err="1"/>
              <a:t>resNet</a:t>
            </a:r>
            <a:r>
              <a:rPr lang="zh-TW" altLang="en-US" dirty="0"/>
              <a:t>與</a:t>
            </a:r>
            <a:r>
              <a:rPr lang="en-US" altLang="zh-TW" dirty="0" err="1"/>
              <a:t>DesNet</a:t>
            </a:r>
            <a:r>
              <a:rPr lang="zh-TW" altLang="en-US" dirty="0"/>
              <a:t>中的串聯</a:t>
            </a:r>
            <a:endParaRPr lang="en-US" altLang="zh-TW" dirty="0"/>
          </a:p>
          <a:p>
            <a:pPr marL="0" lvl="0" indent="0" algn="l" rtl="0">
              <a:spcBef>
                <a:spcPts val="0"/>
              </a:spcBef>
              <a:spcAft>
                <a:spcPts val="0"/>
              </a:spcAft>
              <a:buNone/>
            </a:pPr>
            <a:r>
              <a:rPr lang="zh-TW" altLang="en-US" dirty="0"/>
              <a:t>    因此設計一個無</a:t>
            </a:r>
            <a:r>
              <a:rPr lang="en-US" altLang="zh-TW" dirty="0"/>
              <a:t>ID</a:t>
            </a:r>
            <a:r>
              <a:rPr lang="zh-TW" altLang="en-US" dirty="0"/>
              <a:t>的的網路架構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2.</a:t>
            </a:r>
            <a:r>
              <a:rPr lang="zh-TW" altLang="en-US" dirty="0"/>
              <a:t>動態標籤分配策略</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b="0" i="0" dirty="0">
                <a:solidFill>
                  <a:srgbClr val="D1D5DB"/>
                </a:solidFill>
                <a:effectLst/>
                <a:latin typeface="Söhne"/>
              </a:rPr>
              <a:t>在傳統的監督學習中，每個樣本都有一個固定的標籤，並根據該標籤進行訓練。然而，在現實應用中，</a:t>
            </a:r>
            <a:endParaRPr lang="en-US" altLang="zh-TW" b="0" i="0" dirty="0">
              <a:solidFill>
                <a:srgbClr val="D1D5DB"/>
              </a:solidFill>
              <a:effectLst/>
              <a:latin typeface="Söhne"/>
            </a:endParaRPr>
          </a:p>
          <a:p>
            <a:pPr marL="0" lvl="0" indent="0" algn="l" rtl="0">
              <a:spcBef>
                <a:spcPts val="0"/>
              </a:spcBef>
              <a:spcAft>
                <a:spcPts val="0"/>
              </a:spcAft>
              <a:buNone/>
            </a:pPr>
            <a:r>
              <a:rPr lang="zh-TW" altLang="en-US" b="0" i="0" dirty="0">
                <a:solidFill>
                  <a:srgbClr val="D1D5DB"/>
                </a:solidFill>
                <a:effectLst/>
                <a:latin typeface="Söhne"/>
              </a:rPr>
              <a:t>標籤可能存在噪聲、錯誤標注或不確定性。動態標籤分配策略的目標是根據模型的預測結果和可信度來調整標籤的分配，以提高模型的魯棒性和泛化能力。</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以上兩點其實就是</a:t>
            </a:r>
            <a:r>
              <a:rPr lang="en-US" altLang="zh-TW" dirty="0"/>
              <a:t>YOLOv4</a:t>
            </a:r>
            <a:r>
              <a:rPr lang="zh-TW" altLang="en-US" dirty="0"/>
              <a:t>中提到過的</a:t>
            </a:r>
            <a:r>
              <a:rPr lang="en-US" altLang="zh-TW" dirty="0"/>
              <a:t>bags of freebies(</a:t>
            </a:r>
            <a:r>
              <a:rPr lang="zh-TW" altLang="en-US" dirty="0"/>
              <a:t>可訓練的贈品</a:t>
            </a:r>
            <a:endParaRPr lang="en-US" altLang="zh-TW" dirty="0"/>
          </a:p>
          <a:p>
            <a:pPr marL="0" lvl="0" indent="0" algn="l" rtl="0">
              <a:spcBef>
                <a:spcPts val="0"/>
              </a:spcBef>
              <a:spcAft>
                <a:spcPts val="0"/>
              </a:spcAft>
              <a:buNone/>
            </a:pPr>
            <a:r>
              <a:rPr lang="zh-TW" altLang="en-US" dirty="0"/>
              <a:t>會增加訓練成本但是精準度會有所提升</a:t>
            </a:r>
            <a:r>
              <a:rPr lang="en-US" altLang="zh-TW" dirty="0"/>
              <a:t>,</a:t>
            </a:r>
            <a:r>
              <a:rPr lang="zh-TW" altLang="en-US" dirty="0"/>
              <a:t>而且不會影響推理時所需成本</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另外在推理時減少了模型的參數以及計算量 達到更快的推理</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4094417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0" name="Google Shape;10;p2"/>
          <p:cNvSpPr/>
          <p:nvPr/>
        </p:nvSpPr>
        <p:spPr>
          <a:xfrm>
            <a:off x="8294300" y="0"/>
            <a:ext cx="3898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0577360" y="5485868"/>
            <a:ext cx="2208416" cy="2213832"/>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 name="Google Shape;31;p2"/>
          <p:cNvGrpSpPr/>
          <p:nvPr/>
        </p:nvGrpSpPr>
        <p:grpSpPr>
          <a:xfrm>
            <a:off x="5737318" y="308733"/>
            <a:ext cx="717367" cy="2104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 name="Google Shape;35;p2"/>
          <p:cNvGrpSpPr/>
          <p:nvPr/>
        </p:nvGrpSpPr>
        <p:grpSpPr>
          <a:xfrm>
            <a:off x="431519" y="5525334"/>
            <a:ext cx="1233747" cy="1257844"/>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349915" y="-537833"/>
            <a:ext cx="1233747" cy="1257844"/>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10568730" y="3297968"/>
            <a:ext cx="2112769" cy="262065"/>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 name="Google Shape;62;p2"/>
          <p:cNvSpPr txBox="1">
            <a:spLocks noGrp="1"/>
          </p:cNvSpPr>
          <p:nvPr>
            <p:ph type="ctrTitle"/>
          </p:nvPr>
        </p:nvSpPr>
        <p:spPr>
          <a:xfrm>
            <a:off x="1129600" y="1578633"/>
            <a:ext cx="5218800" cy="3280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61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3" name="Google Shape;63;p2"/>
          <p:cNvSpPr txBox="1">
            <a:spLocks noGrp="1"/>
          </p:cNvSpPr>
          <p:nvPr>
            <p:ph type="subTitle" idx="1"/>
          </p:nvPr>
        </p:nvSpPr>
        <p:spPr>
          <a:xfrm>
            <a:off x="1129500" y="4984133"/>
            <a:ext cx="52188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solidFill>
                  <a:schemeClr val="lt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64" name="Google Shape;64;p2"/>
          <p:cNvSpPr>
            <a:spLocks noGrp="1"/>
          </p:cNvSpPr>
          <p:nvPr>
            <p:ph type="pic" idx="2"/>
          </p:nvPr>
        </p:nvSpPr>
        <p:spPr>
          <a:xfrm>
            <a:off x="6521567" y="1578633"/>
            <a:ext cx="4540800" cy="3920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EE42D204-B07A-4FAF-A589-43101C1AA51B}"/>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815683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extLst>
      <p:ext uri="{BB962C8B-B14F-4D97-AF65-F5344CB8AC3E}">
        <p14:creationId xmlns:p14="http://schemas.microsoft.com/office/powerpoint/2010/main" val="13463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639" name="Google Shape;639;p13"/>
          <p:cNvSpPr/>
          <p:nvPr/>
        </p:nvSpPr>
        <p:spPr>
          <a:xfrm>
            <a:off x="9528467"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0" name="Google Shape;640;p13"/>
          <p:cNvGrpSpPr/>
          <p:nvPr/>
        </p:nvGrpSpPr>
        <p:grpSpPr>
          <a:xfrm>
            <a:off x="-423007" y="-971832"/>
            <a:ext cx="2208416" cy="2213832"/>
            <a:chOff x="2929375" y="236175"/>
            <a:chExt cx="805325" cy="807300"/>
          </a:xfrm>
        </p:grpSpPr>
        <p:sp>
          <p:nvSpPr>
            <p:cNvPr id="641" name="Google Shape;641;p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0" name="Google Shape;660;p13"/>
          <p:cNvGrpSpPr/>
          <p:nvPr/>
        </p:nvGrpSpPr>
        <p:grpSpPr>
          <a:xfrm>
            <a:off x="10514634" y="6267633"/>
            <a:ext cx="717367" cy="2104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13"/>
          <p:cNvGrpSpPr/>
          <p:nvPr/>
        </p:nvGrpSpPr>
        <p:grpSpPr>
          <a:xfrm>
            <a:off x="-669582" y="4857117"/>
            <a:ext cx="1233747" cy="1257844"/>
            <a:chOff x="595389" y="1761100"/>
            <a:chExt cx="925310" cy="943383"/>
          </a:xfrm>
        </p:grpSpPr>
        <p:cxnSp>
          <p:nvCxnSpPr>
            <p:cNvPr id="665" name="Google Shape;665;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6" name="Google Shape;666;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68" name="Google Shape;668;p13"/>
          <p:cNvGrpSpPr/>
          <p:nvPr/>
        </p:nvGrpSpPr>
        <p:grpSpPr>
          <a:xfrm>
            <a:off x="11550452" y="720001"/>
            <a:ext cx="1233747" cy="1257844"/>
            <a:chOff x="595389" y="1761100"/>
            <a:chExt cx="925310" cy="943383"/>
          </a:xfrm>
        </p:grpSpPr>
        <p:cxnSp>
          <p:nvCxnSpPr>
            <p:cNvPr id="669" name="Google Shape;669;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72" name="Google Shape;672;p13"/>
          <p:cNvGrpSpPr/>
          <p:nvPr/>
        </p:nvGrpSpPr>
        <p:grpSpPr>
          <a:xfrm>
            <a:off x="5039614" y="207768"/>
            <a:ext cx="2112769" cy="262065"/>
            <a:chOff x="750197" y="155825"/>
            <a:chExt cx="1584577" cy="196549"/>
          </a:xfrm>
        </p:grpSpPr>
        <p:sp>
          <p:nvSpPr>
            <p:cNvPr id="673" name="Google Shape;673;p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1" name="Google Shape;691;p13"/>
          <p:cNvSpPr txBox="1">
            <a:spLocks noGrp="1"/>
          </p:cNvSpPr>
          <p:nvPr>
            <p:ph type="title"/>
          </p:nvPr>
        </p:nvSpPr>
        <p:spPr>
          <a:xfrm>
            <a:off x="2598800" y="720000"/>
            <a:ext cx="69944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92" name="Google Shape;692;p13"/>
          <p:cNvSpPr txBox="1">
            <a:spLocks noGrp="1"/>
          </p:cNvSpPr>
          <p:nvPr>
            <p:ph type="subTitle" idx="1"/>
          </p:nvPr>
        </p:nvSpPr>
        <p:spPr>
          <a:xfrm>
            <a:off x="950800" y="3037968"/>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3" name="Google Shape;693;p13"/>
          <p:cNvSpPr txBox="1">
            <a:spLocks noGrp="1"/>
          </p:cNvSpPr>
          <p:nvPr>
            <p:ph type="title" idx="2" hasCustomPrompt="1"/>
          </p:nvPr>
        </p:nvSpPr>
        <p:spPr>
          <a:xfrm>
            <a:off x="1898779" y="1865967"/>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694" name="Google Shape;694;p13"/>
          <p:cNvSpPr txBox="1">
            <a:spLocks noGrp="1"/>
          </p:cNvSpPr>
          <p:nvPr>
            <p:ph type="subTitle" idx="3"/>
          </p:nvPr>
        </p:nvSpPr>
        <p:spPr>
          <a:xfrm>
            <a:off x="4424177" y="3037981"/>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5" name="Google Shape;695;p13"/>
          <p:cNvSpPr txBox="1">
            <a:spLocks noGrp="1"/>
          </p:cNvSpPr>
          <p:nvPr>
            <p:ph type="title" idx="4" hasCustomPrompt="1"/>
          </p:nvPr>
        </p:nvSpPr>
        <p:spPr>
          <a:xfrm>
            <a:off x="5371865" y="1865900"/>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696" name="Google Shape;696;p13"/>
          <p:cNvSpPr txBox="1">
            <a:spLocks noGrp="1"/>
          </p:cNvSpPr>
          <p:nvPr>
            <p:ph type="subTitle" idx="5"/>
          </p:nvPr>
        </p:nvSpPr>
        <p:spPr>
          <a:xfrm>
            <a:off x="950800" y="5151433"/>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7" name="Google Shape;697;p13"/>
          <p:cNvSpPr txBox="1">
            <a:spLocks noGrp="1"/>
          </p:cNvSpPr>
          <p:nvPr>
            <p:ph type="title" idx="6" hasCustomPrompt="1"/>
          </p:nvPr>
        </p:nvSpPr>
        <p:spPr>
          <a:xfrm>
            <a:off x="1898765" y="397940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698" name="Google Shape;698;p13"/>
          <p:cNvSpPr txBox="1">
            <a:spLocks noGrp="1"/>
          </p:cNvSpPr>
          <p:nvPr>
            <p:ph type="subTitle" idx="7"/>
          </p:nvPr>
        </p:nvSpPr>
        <p:spPr>
          <a:xfrm>
            <a:off x="4424143" y="5151435"/>
            <a:ext cx="3085200" cy="7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99" name="Google Shape;699;p13"/>
          <p:cNvSpPr txBox="1">
            <a:spLocks noGrp="1"/>
          </p:cNvSpPr>
          <p:nvPr>
            <p:ph type="title" idx="8" hasCustomPrompt="1"/>
          </p:nvPr>
        </p:nvSpPr>
        <p:spPr>
          <a:xfrm>
            <a:off x="5371865" y="3979431"/>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700" name="Google Shape;700;p13"/>
          <p:cNvSpPr txBox="1">
            <a:spLocks noGrp="1"/>
          </p:cNvSpPr>
          <p:nvPr>
            <p:ph type="subTitle" idx="9"/>
          </p:nvPr>
        </p:nvSpPr>
        <p:spPr>
          <a:xfrm>
            <a:off x="950800" y="2571967"/>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13"/>
          <p:cNvSpPr txBox="1">
            <a:spLocks noGrp="1"/>
          </p:cNvSpPr>
          <p:nvPr>
            <p:ph type="subTitle" idx="13"/>
          </p:nvPr>
        </p:nvSpPr>
        <p:spPr>
          <a:xfrm>
            <a:off x="4424100" y="2571967"/>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2" name="Google Shape;702;p13"/>
          <p:cNvSpPr txBox="1">
            <a:spLocks noGrp="1"/>
          </p:cNvSpPr>
          <p:nvPr>
            <p:ph type="subTitle" idx="14"/>
          </p:nvPr>
        </p:nvSpPr>
        <p:spPr>
          <a:xfrm>
            <a:off x="950980" y="4685433"/>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p13"/>
          <p:cNvSpPr txBox="1">
            <a:spLocks noGrp="1"/>
          </p:cNvSpPr>
          <p:nvPr>
            <p:ph type="subTitle" idx="15"/>
          </p:nvPr>
        </p:nvSpPr>
        <p:spPr>
          <a:xfrm>
            <a:off x="4424280" y="4685431"/>
            <a:ext cx="3085200" cy="66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4" name="Google Shape;704;p13"/>
          <p:cNvSpPr>
            <a:spLocks noGrp="1"/>
          </p:cNvSpPr>
          <p:nvPr>
            <p:ph type="pic" idx="16"/>
          </p:nvPr>
        </p:nvSpPr>
        <p:spPr>
          <a:xfrm>
            <a:off x="7793200" y="1812800"/>
            <a:ext cx="3438800" cy="391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84E5CDE0-BA01-41EE-8644-B5EA43B81636}"/>
              </a:ext>
            </a:extLst>
          </p:cNvPr>
          <p:cNvSpPr>
            <a:spLocks noGrp="1"/>
          </p:cNvSpPr>
          <p:nvPr>
            <p:ph type="sldNum" sz="quarter" idx="17"/>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4042204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05"/>
        <p:cNvGrpSpPr/>
        <p:nvPr/>
      </p:nvGrpSpPr>
      <p:grpSpPr>
        <a:xfrm>
          <a:off x="0" y="0"/>
          <a:ext cx="0" cy="0"/>
          <a:chOff x="0" y="0"/>
          <a:chExt cx="0" cy="0"/>
        </a:xfrm>
      </p:grpSpPr>
      <p:sp>
        <p:nvSpPr>
          <p:cNvPr id="706" name="Google Shape;706;p14"/>
          <p:cNvSpPr/>
          <p:nvPr/>
        </p:nvSpPr>
        <p:spPr>
          <a:xfrm>
            <a:off x="9528000"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07" name="Google Shape;707;p14"/>
          <p:cNvGrpSpPr/>
          <p:nvPr/>
        </p:nvGrpSpPr>
        <p:grpSpPr>
          <a:xfrm>
            <a:off x="-640273" y="5578184"/>
            <a:ext cx="2208416" cy="2213832"/>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14"/>
          <p:cNvGrpSpPr/>
          <p:nvPr/>
        </p:nvGrpSpPr>
        <p:grpSpPr>
          <a:xfrm>
            <a:off x="5737301" y="6286767"/>
            <a:ext cx="717367" cy="2104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1" name="Google Shape;731;p14"/>
          <p:cNvGrpSpPr/>
          <p:nvPr/>
        </p:nvGrpSpPr>
        <p:grpSpPr>
          <a:xfrm>
            <a:off x="-530115" y="633283"/>
            <a:ext cx="1233747" cy="1257844"/>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11315385" y="4880001"/>
            <a:ext cx="1233747" cy="1257844"/>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959997" y="284301"/>
            <a:ext cx="2112769" cy="262065"/>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8" name="Google Shape;758;p14"/>
          <p:cNvSpPr txBox="1">
            <a:spLocks noGrp="1"/>
          </p:cNvSpPr>
          <p:nvPr>
            <p:ph type="title"/>
          </p:nvPr>
        </p:nvSpPr>
        <p:spPr>
          <a:xfrm>
            <a:off x="960000" y="4863416"/>
            <a:ext cx="5610800" cy="6660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32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960000" y="1328584"/>
            <a:ext cx="5610800" cy="374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7376933" y="13158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7376919" y="-537850"/>
            <a:ext cx="1233747" cy="1257844"/>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48147F04-45E0-4980-88A8-279E452E4C4F}"/>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46353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767" name="Google Shape;767;p15"/>
          <p:cNvSpPr/>
          <p:nvPr/>
        </p:nvSpPr>
        <p:spPr>
          <a:xfrm>
            <a:off x="9220833" y="0"/>
            <a:ext cx="29648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68" name="Google Shape;768;p15"/>
          <p:cNvGrpSpPr/>
          <p:nvPr/>
        </p:nvGrpSpPr>
        <p:grpSpPr>
          <a:xfrm>
            <a:off x="-726773" y="5482151"/>
            <a:ext cx="2208416" cy="2213832"/>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15"/>
          <p:cNvGrpSpPr/>
          <p:nvPr/>
        </p:nvGrpSpPr>
        <p:grpSpPr>
          <a:xfrm>
            <a:off x="5737301" y="274000"/>
            <a:ext cx="717367" cy="2104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2" name="Google Shape;792;p15"/>
          <p:cNvGrpSpPr/>
          <p:nvPr/>
        </p:nvGrpSpPr>
        <p:grpSpPr>
          <a:xfrm>
            <a:off x="-239448" y="-386883"/>
            <a:ext cx="1233747" cy="1257844"/>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11372985" y="5430701"/>
            <a:ext cx="1233747" cy="1257844"/>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3983230" y="6325868"/>
            <a:ext cx="2112769" cy="262065"/>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9" name="Google Shape;819;p15"/>
          <p:cNvSpPr txBox="1">
            <a:spLocks noGrp="1"/>
          </p:cNvSpPr>
          <p:nvPr>
            <p:ph type="title"/>
          </p:nvPr>
        </p:nvSpPr>
        <p:spPr>
          <a:xfrm>
            <a:off x="1252884" y="3214067"/>
            <a:ext cx="5218800" cy="107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64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20" name="Google Shape;820;p15"/>
          <p:cNvSpPr txBox="1">
            <a:spLocks noGrp="1"/>
          </p:cNvSpPr>
          <p:nvPr>
            <p:ph type="title" idx="2" hasCustomPrompt="1"/>
          </p:nvPr>
        </p:nvSpPr>
        <p:spPr>
          <a:xfrm>
            <a:off x="5056484" y="2051267"/>
            <a:ext cx="1415200" cy="9596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64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821" name="Google Shape;821;p15"/>
          <p:cNvSpPr txBox="1">
            <a:spLocks noGrp="1"/>
          </p:cNvSpPr>
          <p:nvPr>
            <p:ph type="subTitle" idx="1"/>
          </p:nvPr>
        </p:nvSpPr>
        <p:spPr>
          <a:xfrm>
            <a:off x="1252884" y="4488867"/>
            <a:ext cx="52188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7500317" y="1427467"/>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10626393" y="-864883"/>
            <a:ext cx="2208416" cy="2213832"/>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AAA3CD98-86C4-48C7-A1A2-037CF8877969}"/>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154335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845" name="Google Shape;845;p16"/>
          <p:cNvSpPr/>
          <p:nvPr/>
        </p:nvSpPr>
        <p:spPr>
          <a:xfrm>
            <a:off x="0"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6" name="Google Shape;846;p16"/>
          <p:cNvGrpSpPr/>
          <p:nvPr/>
        </p:nvGrpSpPr>
        <p:grpSpPr>
          <a:xfrm>
            <a:off x="-902207" y="5421051"/>
            <a:ext cx="2208416" cy="2213832"/>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6" name="Google Shape;866;p16"/>
          <p:cNvGrpSpPr/>
          <p:nvPr/>
        </p:nvGrpSpPr>
        <p:grpSpPr>
          <a:xfrm>
            <a:off x="5737301" y="6286767"/>
            <a:ext cx="717367" cy="2104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0" name="Google Shape;870;p16"/>
          <p:cNvGrpSpPr/>
          <p:nvPr/>
        </p:nvGrpSpPr>
        <p:grpSpPr>
          <a:xfrm>
            <a:off x="4320452" y="-485250"/>
            <a:ext cx="1233747" cy="1257844"/>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11178452" y="5899050"/>
            <a:ext cx="1233747" cy="1257844"/>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359430" y="361134"/>
            <a:ext cx="2112769" cy="262065"/>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7" name="Google Shape;897;p16"/>
          <p:cNvSpPr txBox="1">
            <a:spLocks noGrp="1"/>
          </p:cNvSpPr>
          <p:nvPr>
            <p:ph type="title"/>
          </p:nvPr>
        </p:nvSpPr>
        <p:spPr>
          <a:xfrm>
            <a:off x="5991584" y="3097033"/>
            <a:ext cx="5240400" cy="1116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64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98" name="Google Shape;898;p16"/>
          <p:cNvSpPr txBox="1">
            <a:spLocks noGrp="1"/>
          </p:cNvSpPr>
          <p:nvPr>
            <p:ph type="title" idx="2" hasCustomPrompt="1"/>
          </p:nvPr>
        </p:nvSpPr>
        <p:spPr>
          <a:xfrm>
            <a:off x="7904151" y="1850067"/>
            <a:ext cx="1415200" cy="9596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64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899" name="Google Shape;899;p16"/>
          <p:cNvSpPr txBox="1">
            <a:spLocks noGrp="1"/>
          </p:cNvSpPr>
          <p:nvPr>
            <p:ph type="subTitle" idx="1"/>
          </p:nvPr>
        </p:nvSpPr>
        <p:spPr>
          <a:xfrm>
            <a:off x="5991484" y="4364600"/>
            <a:ext cx="5240400" cy="6384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213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511384" y="13158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10691127" y="-817583"/>
            <a:ext cx="2208416" cy="2213832"/>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1331FEFE-9A41-4280-B030-91D815C98A07}"/>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311829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923" name="Google Shape;923;p17"/>
          <p:cNvGrpSpPr/>
          <p:nvPr/>
        </p:nvGrpSpPr>
        <p:grpSpPr>
          <a:xfrm>
            <a:off x="-1497707" y="1034984"/>
            <a:ext cx="2208416" cy="2213832"/>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3" name="Google Shape;943;p17"/>
          <p:cNvGrpSpPr/>
          <p:nvPr/>
        </p:nvGrpSpPr>
        <p:grpSpPr>
          <a:xfrm>
            <a:off x="10514634" y="6286767"/>
            <a:ext cx="717367" cy="2104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7" name="Google Shape;947;p17"/>
          <p:cNvGrpSpPr/>
          <p:nvPr/>
        </p:nvGrpSpPr>
        <p:grpSpPr>
          <a:xfrm>
            <a:off x="-328415" y="4879983"/>
            <a:ext cx="1233747" cy="1257844"/>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9125385" y="6286767"/>
            <a:ext cx="1233747" cy="1257844"/>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950797" y="284301"/>
            <a:ext cx="2112769" cy="262065"/>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4" name="Google Shape;974;p17"/>
          <p:cNvGrpSpPr/>
          <p:nvPr/>
        </p:nvGrpSpPr>
        <p:grpSpPr>
          <a:xfrm>
            <a:off x="10085885" y="-537833"/>
            <a:ext cx="1233747" cy="1257844"/>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11488260" y="3810851"/>
            <a:ext cx="2208416" cy="2213832"/>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0FCA989B-976B-4664-A250-E5BF84865036}"/>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762464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001" name="Google Shape;1001;p18"/>
          <p:cNvGrpSpPr/>
          <p:nvPr/>
        </p:nvGrpSpPr>
        <p:grpSpPr>
          <a:xfrm>
            <a:off x="10710260" y="5530151"/>
            <a:ext cx="2208416" cy="2213832"/>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1" name="Google Shape;1021;p18"/>
          <p:cNvGrpSpPr/>
          <p:nvPr/>
        </p:nvGrpSpPr>
        <p:grpSpPr>
          <a:xfrm>
            <a:off x="5734134" y="6325200"/>
            <a:ext cx="717367" cy="2104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5" name="Google Shape;1025;p18"/>
          <p:cNvGrpSpPr/>
          <p:nvPr/>
        </p:nvGrpSpPr>
        <p:grpSpPr>
          <a:xfrm>
            <a:off x="-430682" y="4706667"/>
            <a:ext cx="1233747" cy="1257844"/>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9867764" y="236268"/>
            <a:ext cx="2112769" cy="262065"/>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8" name="Google Shape;1048;p18"/>
          <p:cNvGrpSpPr/>
          <p:nvPr/>
        </p:nvGrpSpPr>
        <p:grpSpPr>
          <a:xfrm>
            <a:off x="11372985" y="1287301"/>
            <a:ext cx="1233747" cy="1257844"/>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757273" y="-926516"/>
            <a:ext cx="2208416" cy="2213832"/>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C989DF5B-42B3-4787-B1D8-30A15CA05ABD}"/>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874121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075" name="Google Shape;1075;p19"/>
          <p:cNvGrpSpPr/>
          <p:nvPr/>
        </p:nvGrpSpPr>
        <p:grpSpPr>
          <a:xfrm>
            <a:off x="10710260" y="5530151"/>
            <a:ext cx="2208416" cy="2213832"/>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5" name="Google Shape;1095;p19"/>
          <p:cNvGrpSpPr/>
          <p:nvPr/>
        </p:nvGrpSpPr>
        <p:grpSpPr>
          <a:xfrm>
            <a:off x="5734134" y="6325200"/>
            <a:ext cx="717367" cy="2104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9" name="Google Shape;1099;p19"/>
          <p:cNvGrpSpPr/>
          <p:nvPr/>
        </p:nvGrpSpPr>
        <p:grpSpPr>
          <a:xfrm>
            <a:off x="-430682" y="5004401"/>
            <a:ext cx="1233747" cy="1257844"/>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9119230" y="236268"/>
            <a:ext cx="2112769" cy="262065"/>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2" name="Google Shape;1122;p19"/>
          <p:cNvGrpSpPr/>
          <p:nvPr/>
        </p:nvGrpSpPr>
        <p:grpSpPr>
          <a:xfrm>
            <a:off x="11372985" y="1527401"/>
            <a:ext cx="1233747" cy="1257844"/>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918007" y="-1137816"/>
            <a:ext cx="2208416" cy="2213832"/>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6" name="Google Shape;1146;p19"/>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投影片編號版面配置區 1">
            <a:extLst>
              <a:ext uri="{FF2B5EF4-FFF2-40B4-BE49-F238E27FC236}">
                <a16:creationId xmlns:a16="http://schemas.microsoft.com/office/drawing/2014/main" id="{EFB0E78E-BC6D-4885-8622-E1C0D840DFA1}"/>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214593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149" name="Google Shape;1149;p20"/>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2027293" y="6231284"/>
            <a:ext cx="2208416" cy="2213832"/>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0"/>
          <p:cNvGrpSpPr/>
          <p:nvPr/>
        </p:nvGrpSpPr>
        <p:grpSpPr>
          <a:xfrm rot="5400000">
            <a:off x="124801" y="3323784"/>
            <a:ext cx="717367" cy="2104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4" name="Google Shape;1174;p20"/>
          <p:cNvGrpSpPr/>
          <p:nvPr/>
        </p:nvGrpSpPr>
        <p:grpSpPr>
          <a:xfrm>
            <a:off x="-430682" y="4706667"/>
            <a:ext cx="1233747" cy="1257844"/>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8667164" y="6325201"/>
            <a:ext cx="2112769" cy="262065"/>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7" name="Google Shape;1197;p20"/>
          <p:cNvGrpSpPr/>
          <p:nvPr/>
        </p:nvGrpSpPr>
        <p:grpSpPr>
          <a:xfrm>
            <a:off x="11372985" y="1287301"/>
            <a:ext cx="1233747" cy="1257844"/>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8204227" y="-1550849"/>
            <a:ext cx="2208416" cy="2213832"/>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686DE6E5-338A-4E90-96D4-7F715A4A4D38}"/>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83793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223" name="Google Shape;1223;p21"/>
          <p:cNvGrpSpPr/>
          <p:nvPr/>
        </p:nvGrpSpPr>
        <p:grpSpPr>
          <a:xfrm>
            <a:off x="10595027" y="5549351"/>
            <a:ext cx="2208416" cy="2213832"/>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3" name="Google Shape;1243;p21"/>
          <p:cNvGrpSpPr/>
          <p:nvPr/>
        </p:nvGrpSpPr>
        <p:grpSpPr>
          <a:xfrm>
            <a:off x="-328415" y="-101017"/>
            <a:ext cx="1233747" cy="1257844"/>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3890652" y="6137834"/>
            <a:ext cx="1233747" cy="1257844"/>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10642864" y="3304050"/>
            <a:ext cx="2112769" cy="262065"/>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70" name="Google Shape;1270;p21"/>
          <p:cNvSpPr txBox="1">
            <a:spLocks noGrp="1"/>
          </p:cNvSpPr>
          <p:nvPr>
            <p:ph type="title"/>
          </p:nvPr>
        </p:nvSpPr>
        <p:spPr>
          <a:xfrm>
            <a:off x="1620584" y="2122533"/>
            <a:ext cx="3269200" cy="128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620584" y="3252664"/>
            <a:ext cx="3269200" cy="148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grpSp>
        <p:nvGrpSpPr>
          <p:cNvPr id="1272" name="Google Shape;1272;p21"/>
          <p:cNvGrpSpPr/>
          <p:nvPr/>
        </p:nvGrpSpPr>
        <p:grpSpPr>
          <a:xfrm>
            <a:off x="10595027" y="-597883"/>
            <a:ext cx="2208416" cy="2213832"/>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95049E51-3298-4C96-B515-421185F34529}"/>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53566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21" name="Google Shape;121;p4"/>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960000" y="1536633"/>
            <a:ext cx="10272000" cy="460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344040" y="4569651"/>
            <a:ext cx="2208416" cy="2213832"/>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 name="Google Shape;143;p4"/>
          <p:cNvGrpSpPr/>
          <p:nvPr/>
        </p:nvGrpSpPr>
        <p:grpSpPr>
          <a:xfrm>
            <a:off x="7376934" y="6286767"/>
            <a:ext cx="717367" cy="2104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4"/>
          <p:cNvGrpSpPr/>
          <p:nvPr/>
        </p:nvGrpSpPr>
        <p:grpSpPr>
          <a:xfrm>
            <a:off x="-328415" y="-101017"/>
            <a:ext cx="1233747" cy="1257844"/>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4582219" y="6286767"/>
            <a:ext cx="1233747" cy="1257844"/>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5036430" y="284301"/>
            <a:ext cx="2112769" cy="262065"/>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 name="Google Shape;174;p4"/>
          <p:cNvGrpSpPr/>
          <p:nvPr/>
        </p:nvGrpSpPr>
        <p:grpSpPr>
          <a:xfrm>
            <a:off x="11421019" y="2756867"/>
            <a:ext cx="1233747" cy="1257844"/>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29244DDF-EE1D-4E54-A0E1-2FB0CAC44A9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349406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294" name="Google Shape;1294;p22"/>
          <p:cNvSpPr txBox="1">
            <a:spLocks noGrp="1"/>
          </p:cNvSpPr>
          <p:nvPr>
            <p:ph type="title"/>
          </p:nvPr>
        </p:nvSpPr>
        <p:spPr>
          <a:xfrm>
            <a:off x="2436217" y="2336517"/>
            <a:ext cx="3534800" cy="85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2436217" y="3032669"/>
            <a:ext cx="3534800" cy="14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grpSp>
        <p:nvGrpSpPr>
          <p:cNvPr id="1296" name="Google Shape;1296;p22"/>
          <p:cNvGrpSpPr/>
          <p:nvPr/>
        </p:nvGrpSpPr>
        <p:grpSpPr>
          <a:xfrm flipH="1">
            <a:off x="10763316" y="5501351"/>
            <a:ext cx="2208416" cy="2213832"/>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6" name="Google Shape;1316;p22"/>
          <p:cNvGrpSpPr/>
          <p:nvPr/>
        </p:nvGrpSpPr>
        <p:grpSpPr>
          <a:xfrm flipH="1">
            <a:off x="5378626" y="6286767"/>
            <a:ext cx="717367" cy="2104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0" name="Google Shape;1320;p22"/>
          <p:cNvGrpSpPr/>
          <p:nvPr/>
        </p:nvGrpSpPr>
        <p:grpSpPr>
          <a:xfrm>
            <a:off x="-520515" y="4634283"/>
            <a:ext cx="1233747" cy="1257844"/>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9119228" y="207468"/>
            <a:ext cx="2112769" cy="262065"/>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22"/>
          <p:cNvGrpSpPr/>
          <p:nvPr/>
        </p:nvGrpSpPr>
        <p:grpSpPr>
          <a:xfrm flipH="1">
            <a:off x="11250643" y="720001"/>
            <a:ext cx="1233747" cy="1257844"/>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984316" y="-1001283"/>
            <a:ext cx="2208416" cy="2213832"/>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B751ADEC-295F-4961-A4A1-46A6721F0A0D}"/>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969879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369" name="Google Shape;1369;p23"/>
          <p:cNvGrpSpPr/>
          <p:nvPr/>
        </p:nvGrpSpPr>
        <p:grpSpPr>
          <a:xfrm>
            <a:off x="-421940" y="5181851"/>
            <a:ext cx="2208416" cy="2213832"/>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9" name="Google Shape;1389;p23"/>
          <p:cNvGrpSpPr/>
          <p:nvPr/>
        </p:nvGrpSpPr>
        <p:grpSpPr>
          <a:xfrm>
            <a:off x="8677567" y="6286767"/>
            <a:ext cx="717367" cy="2104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3" name="Google Shape;1393;p23"/>
          <p:cNvGrpSpPr/>
          <p:nvPr/>
        </p:nvGrpSpPr>
        <p:grpSpPr>
          <a:xfrm>
            <a:off x="-328415" y="-101017"/>
            <a:ext cx="1233747" cy="1257844"/>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3890652" y="6137834"/>
            <a:ext cx="1233747" cy="1257844"/>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2078097" y="284301"/>
            <a:ext cx="2112769" cy="262065"/>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0" name="Google Shape;1420;p23"/>
          <p:cNvGrpSpPr/>
          <p:nvPr/>
        </p:nvGrpSpPr>
        <p:grpSpPr>
          <a:xfrm>
            <a:off x="11441185" y="3924034"/>
            <a:ext cx="1233747" cy="1257844"/>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7278633" y="2336951"/>
            <a:ext cx="3334400" cy="791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7278633" y="2956473"/>
            <a:ext cx="3334400" cy="147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grpSp>
        <p:nvGrpSpPr>
          <p:cNvPr id="1426" name="Google Shape;1426;p23"/>
          <p:cNvGrpSpPr/>
          <p:nvPr/>
        </p:nvGrpSpPr>
        <p:grpSpPr>
          <a:xfrm>
            <a:off x="10466527" y="-619583"/>
            <a:ext cx="2208416" cy="2213832"/>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0AC8EE92-3F87-462E-88CD-66CCDC47699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912948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448" name="Google Shape;1448;p24"/>
          <p:cNvSpPr/>
          <p:nvPr/>
        </p:nvSpPr>
        <p:spPr>
          <a:xfrm>
            <a:off x="8846233" y="0"/>
            <a:ext cx="33456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49" name="Google Shape;1449;p24"/>
          <p:cNvGrpSpPr/>
          <p:nvPr/>
        </p:nvGrpSpPr>
        <p:grpSpPr>
          <a:xfrm>
            <a:off x="10998427" y="2322084"/>
            <a:ext cx="2208416" cy="2213832"/>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9" name="Google Shape;1469;p24"/>
          <p:cNvGrpSpPr/>
          <p:nvPr/>
        </p:nvGrpSpPr>
        <p:grpSpPr>
          <a:xfrm>
            <a:off x="4853634" y="6286767"/>
            <a:ext cx="717367" cy="2104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3" name="Google Shape;1473;p24"/>
          <p:cNvGrpSpPr/>
          <p:nvPr/>
        </p:nvGrpSpPr>
        <p:grpSpPr>
          <a:xfrm>
            <a:off x="-414882" y="4879983"/>
            <a:ext cx="1233747" cy="1257844"/>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11231985" y="6016601"/>
            <a:ext cx="1233747" cy="1257844"/>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950797" y="284301"/>
            <a:ext cx="2112769" cy="262065"/>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0" name="Google Shape;1500;p24"/>
          <p:cNvSpPr txBox="1">
            <a:spLocks noGrp="1"/>
          </p:cNvSpPr>
          <p:nvPr>
            <p:ph type="title"/>
          </p:nvPr>
        </p:nvSpPr>
        <p:spPr>
          <a:xfrm>
            <a:off x="950800" y="2132951"/>
            <a:ext cx="5687600" cy="1544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501" name="Google Shape;1501;p24"/>
          <p:cNvSpPr txBox="1">
            <a:spLocks noGrp="1"/>
          </p:cNvSpPr>
          <p:nvPr>
            <p:ph type="subTitle" idx="1"/>
          </p:nvPr>
        </p:nvSpPr>
        <p:spPr>
          <a:xfrm>
            <a:off x="950841" y="3568217"/>
            <a:ext cx="5687600" cy="1156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502" name="Google Shape;1502;p24"/>
          <p:cNvSpPr>
            <a:spLocks noGrp="1"/>
          </p:cNvSpPr>
          <p:nvPr>
            <p:ph type="pic" idx="2"/>
          </p:nvPr>
        </p:nvSpPr>
        <p:spPr>
          <a:xfrm>
            <a:off x="7001633" y="1593933"/>
            <a:ext cx="3664400" cy="3670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9839252" y="-447599"/>
            <a:ext cx="1233747" cy="1257844"/>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D2AB3232-902A-4D90-8959-3D22CA5A44F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037410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509" name="Google Shape;1509;p25"/>
          <p:cNvGrpSpPr/>
          <p:nvPr/>
        </p:nvGrpSpPr>
        <p:grpSpPr>
          <a:xfrm>
            <a:off x="10892760" y="5659835"/>
            <a:ext cx="2208416" cy="2213832"/>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9" name="Google Shape;1529;p25"/>
          <p:cNvGrpSpPr/>
          <p:nvPr/>
        </p:nvGrpSpPr>
        <p:grpSpPr>
          <a:xfrm>
            <a:off x="1844401" y="6286767"/>
            <a:ext cx="717367" cy="2104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3" name="Google Shape;1533;p25"/>
          <p:cNvGrpSpPr/>
          <p:nvPr/>
        </p:nvGrpSpPr>
        <p:grpSpPr>
          <a:xfrm>
            <a:off x="-328415" y="-101017"/>
            <a:ext cx="1233747" cy="1257844"/>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8856485" y="6137834"/>
            <a:ext cx="1233747" cy="1257844"/>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9051364" y="284301"/>
            <a:ext cx="2112769" cy="262065"/>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0" name="Google Shape;1560;p25"/>
          <p:cNvGrpSpPr/>
          <p:nvPr/>
        </p:nvGrpSpPr>
        <p:grpSpPr>
          <a:xfrm>
            <a:off x="11380085" y="1056767"/>
            <a:ext cx="1233747" cy="1257844"/>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960000" y="1536633"/>
            <a:ext cx="5136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854207" y="5659835"/>
            <a:ext cx="2208416" cy="2213832"/>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86" name="Google Shape;1586;p25"/>
          <p:cNvSpPr txBox="1">
            <a:spLocks noGrp="1"/>
          </p:cNvSpPr>
          <p:nvPr>
            <p:ph type="body" idx="2"/>
          </p:nvPr>
        </p:nvSpPr>
        <p:spPr>
          <a:xfrm>
            <a:off x="6098700" y="1536633"/>
            <a:ext cx="5136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Livvic"/>
              <a:buChar char="●"/>
              <a:defRPr sz="1600"/>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sp>
        <p:nvSpPr>
          <p:cNvPr id="2" name="投影片編號版面配置區 1">
            <a:extLst>
              <a:ext uri="{FF2B5EF4-FFF2-40B4-BE49-F238E27FC236}">
                <a16:creationId xmlns:a16="http://schemas.microsoft.com/office/drawing/2014/main" id="{EEB1BBE5-4B3E-4DA3-B064-0E9B713BC75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683608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589" name="Google Shape;1589;p26"/>
          <p:cNvGrpSpPr/>
          <p:nvPr/>
        </p:nvGrpSpPr>
        <p:grpSpPr>
          <a:xfrm>
            <a:off x="11366427" y="2322084"/>
            <a:ext cx="2208416" cy="2213832"/>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09" name="Google Shape;1609;p26"/>
          <p:cNvGrpSpPr/>
          <p:nvPr/>
        </p:nvGrpSpPr>
        <p:grpSpPr>
          <a:xfrm>
            <a:off x="5734134" y="6286767"/>
            <a:ext cx="717367" cy="2104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3" name="Google Shape;1613;p26"/>
          <p:cNvGrpSpPr/>
          <p:nvPr/>
        </p:nvGrpSpPr>
        <p:grpSpPr>
          <a:xfrm>
            <a:off x="-328415" y="-101017"/>
            <a:ext cx="1233747" cy="1257844"/>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5036430" y="284301"/>
            <a:ext cx="2112769" cy="262065"/>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6" name="Google Shape;1636;p26"/>
          <p:cNvGrpSpPr/>
          <p:nvPr/>
        </p:nvGrpSpPr>
        <p:grpSpPr>
          <a:xfrm>
            <a:off x="10806285" y="5859301"/>
            <a:ext cx="1233747" cy="1257844"/>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2227417" y="4952585"/>
            <a:ext cx="3244400" cy="83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642" name="Google Shape;1642;p26"/>
          <p:cNvSpPr txBox="1">
            <a:spLocks noGrp="1"/>
          </p:cNvSpPr>
          <p:nvPr>
            <p:ph type="subTitle" idx="2"/>
          </p:nvPr>
        </p:nvSpPr>
        <p:spPr>
          <a:xfrm>
            <a:off x="6720183" y="4952585"/>
            <a:ext cx="3244400" cy="83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643" name="Google Shape;1643;p26"/>
          <p:cNvSpPr txBox="1">
            <a:spLocks noGrp="1"/>
          </p:cNvSpPr>
          <p:nvPr>
            <p:ph type="subTitle" idx="3"/>
          </p:nvPr>
        </p:nvSpPr>
        <p:spPr>
          <a:xfrm>
            <a:off x="2227419" y="4527000"/>
            <a:ext cx="324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6720185" y="4527000"/>
            <a:ext cx="324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806200" y="2084633"/>
            <a:ext cx="2086800" cy="2086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7298933" y="2084633"/>
            <a:ext cx="2086800" cy="2086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417873" y="2322084"/>
            <a:ext cx="2208416" cy="2213832"/>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C6B5FB54-87B4-41A4-8D05-E598CFA5D0CA}"/>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03173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670" name="Google Shape;1670;p27"/>
          <p:cNvGrpSpPr/>
          <p:nvPr/>
        </p:nvGrpSpPr>
        <p:grpSpPr>
          <a:xfrm>
            <a:off x="10596493" y="-757832"/>
            <a:ext cx="2208416" cy="2213832"/>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0" name="Google Shape;1690;p27"/>
          <p:cNvGrpSpPr/>
          <p:nvPr/>
        </p:nvGrpSpPr>
        <p:grpSpPr>
          <a:xfrm>
            <a:off x="-535648" y="521267"/>
            <a:ext cx="1233747" cy="1257844"/>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11424419" y="5284567"/>
            <a:ext cx="1233747" cy="1257844"/>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609200" y="2398367"/>
            <a:ext cx="4334000" cy="253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00" name="Google Shape;1700;p27"/>
          <p:cNvSpPr txBox="1">
            <a:spLocks noGrp="1"/>
          </p:cNvSpPr>
          <p:nvPr>
            <p:ph type="subTitle" idx="2"/>
          </p:nvPr>
        </p:nvSpPr>
        <p:spPr>
          <a:xfrm>
            <a:off x="6248801" y="2398367"/>
            <a:ext cx="4334000" cy="253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 name="投影片編號版面配置區 1">
            <a:extLst>
              <a:ext uri="{FF2B5EF4-FFF2-40B4-BE49-F238E27FC236}">
                <a16:creationId xmlns:a16="http://schemas.microsoft.com/office/drawing/2014/main" id="{FAFB54CD-4B19-410A-BEBA-7B11B6D39AB8}"/>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216267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703" name="Google Shape;1703;p28"/>
          <p:cNvSpPr/>
          <p:nvPr/>
        </p:nvSpPr>
        <p:spPr>
          <a:xfrm>
            <a:off x="9787533" y="0"/>
            <a:ext cx="24044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04" name="Google Shape;1704;p28"/>
          <p:cNvGrpSpPr/>
          <p:nvPr/>
        </p:nvGrpSpPr>
        <p:grpSpPr>
          <a:xfrm>
            <a:off x="-1344040" y="4569651"/>
            <a:ext cx="2208416" cy="2213832"/>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24" name="Google Shape;1724;p28"/>
          <p:cNvGrpSpPr/>
          <p:nvPr/>
        </p:nvGrpSpPr>
        <p:grpSpPr>
          <a:xfrm>
            <a:off x="7376934" y="6286767"/>
            <a:ext cx="717367" cy="2104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28" name="Google Shape;1728;p28"/>
          <p:cNvGrpSpPr/>
          <p:nvPr/>
        </p:nvGrpSpPr>
        <p:grpSpPr>
          <a:xfrm>
            <a:off x="-328415" y="-101017"/>
            <a:ext cx="1233747" cy="1257844"/>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3890652" y="6137834"/>
            <a:ext cx="1233747" cy="1257844"/>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5036430" y="284301"/>
            <a:ext cx="2112769" cy="262065"/>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55" name="Google Shape;1755;p28"/>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1314933" y="3803376"/>
            <a:ext cx="4125600" cy="79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7" name="Google Shape;1757;p28"/>
          <p:cNvSpPr txBox="1">
            <a:spLocks noGrp="1"/>
          </p:cNvSpPr>
          <p:nvPr>
            <p:ph type="subTitle" idx="2"/>
          </p:nvPr>
        </p:nvSpPr>
        <p:spPr>
          <a:xfrm>
            <a:off x="1314933" y="5331164"/>
            <a:ext cx="4125600" cy="79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8" name="Google Shape;1758;p28"/>
          <p:cNvSpPr txBox="1">
            <a:spLocks noGrp="1"/>
          </p:cNvSpPr>
          <p:nvPr>
            <p:ph type="subTitle" idx="3"/>
          </p:nvPr>
        </p:nvSpPr>
        <p:spPr>
          <a:xfrm>
            <a:off x="1314933" y="2275588"/>
            <a:ext cx="4125600" cy="79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759" name="Google Shape;1759;p28"/>
          <p:cNvSpPr txBox="1">
            <a:spLocks noGrp="1"/>
          </p:cNvSpPr>
          <p:nvPr>
            <p:ph type="subTitle" idx="4"/>
          </p:nvPr>
        </p:nvSpPr>
        <p:spPr>
          <a:xfrm>
            <a:off x="1314947" y="3374855"/>
            <a:ext cx="41256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1314947" y="1847067"/>
            <a:ext cx="41256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1314972" y="4902643"/>
            <a:ext cx="41256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7376933" y="17244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11421019" y="2756867"/>
            <a:ext cx="1233747" cy="1257844"/>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7564EAC9-41C2-42ED-81B8-831E2B00FB4E}"/>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288872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769" name="Google Shape;1769;p29"/>
          <p:cNvSpPr/>
          <p:nvPr/>
        </p:nvSpPr>
        <p:spPr>
          <a:xfrm>
            <a:off x="0" y="0"/>
            <a:ext cx="17864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0" name="Google Shape;1770;p29"/>
          <p:cNvGrpSpPr/>
          <p:nvPr/>
        </p:nvGrpSpPr>
        <p:grpSpPr>
          <a:xfrm>
            <a:off x="11510527" y="2322084"/>
            <a:ext cx="2208416" cy="2213832"/>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0" name="Google Shape;1790;p29"/>
          <p:cNvGrpSpPr/>
          <p:nvPr/>
        </p:nvGrpSpPr>
        <p:grpSpPr>
          <a:xfrm>
            <a:off x="5737301" y="6286767"/>
            <a:ext cx="717367" cy="2104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4" name="Google Shape;1794;p29"/>
          <p:cNvGrpSpPr/>
          <p:nvPr/>
        </p:nvGrpSpPr>
        <p:grpSpPr>
          <a:xfrm>
            <a:off x="-338015" y="91083"/>
            <a:ext cx="1233747" cy="1257844"/>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11440252" y="5950801"/>
            <a:ext cx="1233747" cy="1257844"/>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9119230" y="284301"/>
            <a:ext cx="2112769" cy="262065"/>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21" name="Google Shape;1821;p29"/>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5038332" y="261839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3" name="Google Shape;1823;p29"/>
          <p:cNvSpPr txBox="1">
            <a:spLocks noGrp="1"/>
          </p:cNvSpPr>
          <p:nvPr>
            <p:ph type="subTitle" idx="2"/>
          </p:nvPr>
        </p:nvSpPr>
        <p:spPr>
          <a:xfrm>
            <a:off x="8257004" y="261839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4" name="Google Shape;1824;p29"/>
          <p:cNvSpPr txBox="1">
            <a:spLocks noGrp="1"/>
          </p:cNvSpPr>
          <p:nvPr>
            <p:ph type="subTitle" idx="3"/>
          </p:nvPr>
        </p:nvSpPr>
        <p:spPr>
          <a:xfrm>
            <a:off x="5038204" y="470027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5" name="Google Shape;1825;p29"/>
          <p:cNvSpPr txBox="1">
            <a:spLocks noGrp="1"/>
          </p:cNvSpPr>
          <p:nvPr>
            <p:ph type="subTitle" idx="4"/>
          </p:nvPr>
        </p:nvSpPr>
        <p:spPr>
          <a:xfrm>
            <a:off x="8256825" y="4700279"/>
            <a:ext cx="2975200" cy="7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26" name="Google Shape;1826;p29"/>
          <p:cNvSpPr txBox="1">
            <a:spLocks noGrp="1"/>
          </p:cNvSpPr>
          <p:nvPr>
            <p:ph type="subTitle" idx="5"/>
          </p:nvPr>
        </p:nvSpPr>
        <p:spPr>
          <a:xfrm>
            <a:off x="5038133" y="2195367"/>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8256715" y="2195367"/>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5038133" y="4259845"/>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8256715" y="4259845"/>
            <a:ext cx="29752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1228567" y="1925200"/>
            <a:ext cx="3438800" cy="3805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A06D8644-07E0-4CD0-9BC2-044CB0B8066A}"/>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2820378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1833" name="Google Shape;1833;p30"/>
          <p:cNvGrpSpPr/>
          <p:nvPr/>
        </p:nvGrpSpPr>
        <p:grpSpPr>
          <a:xfrm>
            <a:off x="1692060" y="6137817"/>
            <a:ext cx="2208416" cy="2213832"/>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3" name="Google Shape;1853;p30"/>
          <p:cNvGrpSpPr/>
          <p:nvPr/>
        </p:nvGrpSpPr>
        <p:grpSpPr>
          <a:xfrm>
            <a:off x="5734134" y="6392433"/>
            <a:ext cx="717367" cy="2104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7" name="Google Shape;1857;p30"/>
          <p:cNvGrpSpPr/>
          <p:nvPr/>
        </p:nvGrpSpPr>
        <p:grpSpPr>
          <a:xfrm>
            <a:off x="-328415" y="-101017"/>
            <a:ext cx="1233747" cy="1257844"/>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11132852" y="5974534"/>
            <a:ext cx="1233747" cy="1257844"/>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5036430" y="284301"/>
            <a:ext cx="2112769" cy="262065"/>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4" name="Google Shape;1884;p30"/>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375867" y="2597697"/>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6" name="Google Shape;1886;p30"/>
          <p:cNvSpPr txBox="1">
            <a:spLocks noGrp="1"/>
          </p:cNvSpPr>
          <p:nvPr>
            <p:ph type="subTitle" idx="2"/>
          </p:nvPr>
        </p:nvSpPr>
        <p:spPr>
          <a:xfrm>
            <a:off x="4675593" y="2597697"/>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7" name="Google Shape;1887;p30"/>
          <p:cNvSpPr txBox="1">
            <a:spLocks noGrp="1"/>
          </p:cNvSpPr>
          <p:nvPr>
            <p:ph type="subTitle" idx="3"/>
          </p:nvPr>
        </p:nvSpPr>
        <p:spPr>
          <a:xfrm>
            <a:off x="7975320" y="2597697"/>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8" name="Google Shape;1888;p30"/>
          <p:cNvSpPr txBox="1">
            <a:spLocks noGrp="1"/>
          </p:cNvSpPr>
          <p:nvPr>
            <p:ph type="subTitle" idx="4"/>
          </p:nvPr>
        </p:nvSpPr>
        <p:spPr>
          <a:xfrm>
            <a:off x="1375867" y="4540431"/>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89" name="Google Shape;1889;p30"/>
          <p:cNvSpPr txBox="1">
            <a:spLocks noGrp="1"/>
          </p:cNvSpPr>
          <p:nvPr>
            <p:ph type="subTitle" idx="5"/>
          </p:nvPr>
        </p:nvSpPr>
        <p:spPr>
          <a:xfrm>
            <a:off x="4675593" y="4540431"/>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90" name="Google Shape;1890;p30"/>
          <p:cNvSpPr txBox="1">
            <a:spLocks noGrp="1"/>
          </p:cNvSpPr>
          <p:nvPr>
            <p:ph type="subTitle" idx="6"/>
          </p:nvPr>
        </p:nvSpPr>
        <p:spPr>
          <a:xfrm>
            <a:off x="7975320" y="4540431"/>
            <a:ext cx="28408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91" name="Google Shape;1891;p30"/>
          <p:cNvSpPr txBox="1">
            <a:spLocks noGrp="1"/>
          </p:cNvSpPr>
          <p:nvPr>
            <p:ph type="subTitle" idx="7"/>
          </p:nvPr>
        </p:nvSpPr>
        <p:spPr>
          <a:xfrm>
            <a:off x="1375867" y="21859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4675600" y="21859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7975351" y="21859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375867" y="41224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4675600" y="41224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7975351" y="41224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8550060" y="-1667449"/>
            <a:ext cx="2208416" cy="2213832"/>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95385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919" name="Google Shape;1919;p31"/>
          <p:cNvSpPr/>
          <p:nvPr/>
        </p:nvSpPr>
        <p:spPr>
          <a:xfrm>
            <a:off x="0"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20" name="Google Shape;1920;p31"/>
          <p:cNvGrpSpPr/>
          <p:nvPr/>
        </p:nvGrpSpPr>
        <p:grpSpPr>
          <a:xfrm>
            <a:off x="-1248240" y="5808717"/>
            <a:ext cx="2208416" cy="2213832"/>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0" name="Google Shape;1940;p31"/>
          <p:cNvGrpSpPr/>
          <p:nvPr/>
        </p:nvGrpSpPr>
        <p:grpSpPr>
          <a:xfrm>
            <a:off x="5737301" y="259400"/>
            <a:ext cx="717367" cy="2104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4" name="Google Shape;1944;p31"/>
          <p:cNvGrpSpPr/>
          <p:nvPr/>
        </p:nvGrpSpPr>
        <p:grpSpPr>
          <a:xfrm>
            <a:off x="-88282" y="-264317"/>
            <a:ext cx="1233747" cy="1257844"/>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11353785" y="4017467"/>
            <a:ext cx="1233747" cy="1257844"/>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5036430" y="6383501"/>
            <a:ext cx="2112769" cy="262065"/>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1" name="Google Shape;1971;p31"/>
          <p:cNvSpPr txBox="1">
            <a:spLocks noGrp="1"/>
          </p:cNvSpPr>
          <p:nvPr>
            <p:ph type="title" hasCustomPrompt="1"/>
          </p:nvPr>
        </p:nvSpPr>
        <p:spPr>
          <a:xfrm>
            <a:off x="4494273" y="720000"/>
            <a:ext cx="6750000" cy="1022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972" name="Google Shape;1972;p31"/>
          <p:cNvSpPr txBox="1">
            <a:spLocks noGrp="1"/>
          </p:cNvSpPr>
          <p:nvPr>
            <p:ph type="subTitle" idx="1"/>
          </p:nvPr>
        </p:nvSpPr>
        <p:spPr>
          <a:xfrm>
            <a:off x="4494335" y="1815360"/>
            <a:ext cx="67500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2133">
                <a:solidFill>
                  <a:schemeClr val="lt1"/>
                </a:solidFill>
              </a:defRPr>
            </a:lvl1pPr>
            <a:lvl2pPr lvl="1" algn="ctr" rtl="0">
              <a:spcBef>
                <a:spcPts val="0"/>
              </a:spcBef>
              <a:spcAft>
                <a:spcPts val="0"/>
              </a:spcAft>
              <a:buNone/>
              <a:defRPr sz="2133">
                <a:solidFill>
                  <a:schemeClr val="lt1"/>
                </a:solidFill>
              </a:defRPr>
            </a:lvl2pPr>
            <a:lvl3pPr lvl="2" algn="ctr" rtl="0">
              <a:spcBef>
                <a:spcPts val="0"/>
              </a:spcBef>
              <a:spcAft>
                <a:spcPts val="0"/>
              </a:spcAft>
              <a:buNone/>
              <a:defRPr sz="2133">
                <a:solidFill>
                  <a:schemeClr val="lt1"/>
                </a:solidFill>
              </a:defRPr>
            </a:lvl3pPr>
            <a:lvl4pPr lvl="3" algn="ctr" rtl="0">
              <a:spcBef>
                <a:spcPts val="0"/>
              </a:spcBef>
              <a:spcAft>
                <a:spcPts val="0"/>
              </a:spcAft>
              <a:buNone/>
              <a:defRPr sz="2133">
                <a:solidFill>
                  <a:schemeClr val="lt1"/>
                </a:solidFill>
              </a:defRPr>
            </a:lvl4pPr>
            <a:lvl5pPr lvl="4" algn="ctr" rtl="0">
              <a:spcBef>
                <a:spcPts val="0"/>
              </a:spcBef>
              <a:spcAft>
                <a:spcPts val="0"/>
              </a:spcAft>
              <a:buNone/>
              <a:defRPr sz="2133">
                <a:solidFill>
                  <a:schemeClr val="lt1"/>
                </a:solidFill>
              </a:defRPr>
            </a:lvl5pPr>
            <a:lvl6pPr lvl="5" algn="ctr" rtl="0">
              <a:spcBef>
                <a:spcPts val="0"/>
              </a:spcBef>
              <a:spcAft>
                <a:spcPts val="0"/>
              </a:spcAft>
              <a:buNone/>
              <a:defRPr sz="2133">
                <a:solidFill>
                  <a:schemeClr val="lt1"/>
                </a:solidFill>
              </a:defRPr>
            </a:lvl6pPr>
            <a:lvl7pPr lvl="6" algn="ctr" rtl="0">
              <a:spcBef>
                <a:spcPts val="0"/>
              </a:spcBef>
              <a:spcAft>
                <a:spcPts val="0"/>
              </a:spcAft>
              <a:buNone/>
              <a:defRPr sz="2133">
                <a:solidFill>
                  <a:schemeClr val="lt1"/>
                </a:solidFill>
              </a:defRPr>
            </a:lvl7pPr>
            <a:lvl8pPr lvl="7" algn="ctr" rtl="0">
              <a:spcBef>
                <a:spcPts val="0"/>
              </a:spcBef>
              <a:spcAft>
                <a:spcPts val="0"/>
              </a:spcAft>
              <a:buNone/>
              <a:defRPr sz="2133">
                <a:solidFill>
                  <a:schemeClr val="lt1"/>
                </a:solidFill>
              </a:defRPr>
            </a:lvl8pPr>
            <a:lvl9pPr lvl="8" algn="ctr" rtl="0">
              <a:spcBef>
                <a:spcPts val="0"/>
              </a:spcBef>
              <a:spcAft>
                <a:spcPts val="0"/>
              </a:spcAft>
              <a:buNone/>
              <a:defRPr sz="2133">
                <a:solidFill>
                  <a:schemeClr val="lt1"/>
                </a:solidFill>
              </a:defRPr>
            </a:lvl9pPr>
          </a:lstStyle>
          <a:p>
            <a:endParaRPr/>
          </a:p>
        </p:txBody>
      </p:sp>
      <p:sp>
        <p:nvSpPr>
          <p:cNvPr id="1973" name="Google Shape;1973;p31"/>
          <p:cNvSpPr txBox="1">
            <a:spLocks noGrp="1"/>
          </p:cNvSpPr>
          <p:nvPr>
            <p:ph type="title" idx="2" hasCustomPrompt="1"/>
          </p:nvPr>
        </p:nvSpPr>
        <p:spPr>
          <a:xfrm>
            <a:off x="4494335" y="2601487"/>
            <a:ext cx="6750000" cy="1022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974" name="Google Shape;1974;p31"/>
          <p:cNvSpPr txBox="1">
            <a:spLocks noGrp="1"/>
          </p:cNvSpPr>
          <p:nvPr>
            <p:ph type="subTitle" idx="3"/>
          </p:nvPr>
        </p:nvSpPr>
        <p:spPr>
          <a:xfrm>
            <a:off x="4494151" y="3705996"/>
            <a:ext cx="67500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2133">
                <a:solidFill>
                  <a:schemeClr val="lt1"/>
                </a:solidFill>
              </a:defRPr>
            </a:lvl1pPr>
            <a:lvl2pPr lvl="1" algn="ctr" rtl="0">
              <a:spcBef>
                <a:spcPts val="0"/>
              </a:spcBef>
              <a:spcAft>
                <a:spcPts val="0"/>
              </a:spcAft>
              <a:buNone/>
              <a:defRPr sz="2133">
                <a:solidFill>
                  <a:schemeClr val="lt1"/>
                </a:solidFill>
              </a:defRPr>
            </a:lvl2pPr>
            <a:lvl3pPr lvl="2" algn="ctr" rtl="0">
              <a:spcBef>
                <a:spcPts val="0"/>
              </a:spcBef>
              <a:spcAft>
                <a:spcPts val="0"/>
              </a:spcAft>
              <a:buNone/>
              <a:defRPr sz="2133">
                <a:solidFill>
                  <a:schemeClr val="lt1"/>
                </a:solidFill>
              </a:defRPr>
            </a:lvl3pPr>
            <a:lvl4pPr lvl="3" algn="ctr" rtl="0">
              <a:spcBef>
                <a:spcPts val="0"/>
              </a:spcBef>
              <a:spcAft>
                <a:spcPts val="0"/>
              </a:spcAft>
              <a:buNone/>
              <a:defRPr sz="2133">
                <a:solidFill>
                  <a:schemeClr val="lt1"/>
                </a:solidFill>
              </a:defRPr>
            </a:lvl4pPr>
            <a:lvl5pPr lvl="4" algn="ctr" rtl="0">
              <a:spcBef>
                <a:spcPts val="0"/>
              </a:spcBef>
              <a:spcAft>
                <a:spcPts val="0"/>
              </a:spcAft>
              <a:buNone/>
              <a:defRPr sz="2133">
                <a:solidFill>
                  <a:schemeClr val="lt1"/>
                </a:solidFill>
              </a:defRPr>
            </a:lvl5pPr>
            <a:lvl6pPr lvl="5" algn="ctr" rtl="0">
              <a:spcBef>
                <a:spcPts val="0"/>
              </a:spcBef>
              <a:spcAft>
                <a:spcPts val="0"/>
              </a:spcAft>
              <a:buNone/>
              <a:defRPr sz="2133">
                <a:solidFill>
                  <a:schemeClr val="lt1"/>
                </a:solidFill>
              </a:defRPr>
            </a:lvl6pPr>
            <a:lvl7pPr lvl="6" algn="ctr" rtl="0">
              <a:spcBef>
                <a:spcPts val="0"/>
              </a:spcBef>
              <a:spcAft>
                <a:spcPts val="0"/>
              </a:spcAft>
              <a:buNone/>
              <a:defRPr sz="2133">
                <a:solidFill>
                  <a:schemeClr val="lt1"/>
                </a:solidFill>
              </a:defRPr>
            </a:lvl7pPr>
            <a:lvl8pPr lvl="7" algn="ctr" rtl="0">
              <a:spcBef>
                <a:spcPts val="0"/>
              </a:spcBef>
              <a:spcAft>
                <a:spcPts val="0"/>
              </a:spcAft>
              <a:buNone/>
              <a:defRPr sz="2133">
                <a:solidFill>
                  <a:schemeClr val="lt1"/>
                </a:solidFill>
              </a:defRPr>
            </a:lvl8pPr>
            <a:lvl9pPr lvl="8" algn="ctr" rtl="0">
              <a:spcBef>
                <a:spcPts val="0"/>
              </a:spcBef>
              <a:spcAft>
                <a:spcPts val="0"/>
              </a:spcAft>
              <a:buNone/>
              <a:defRPr sz="2133">
                <a:solidFill>
                  <a:schemeClr val="lt1"/>
                </a:solidFill>
              </a:defRPr>
            </a:lvl9pPr>
          </a:lstStyle>
          <a:p>
            <a:endParaRPr/>
          </a:p>
        </p:txBody>
      </p:sp>
      <p:sp>
        <p:nvSpPr>
          <p:cNvPr id="1975" name="Google Shape;1975;p31"/>
          <p:cNvSpPr txBox="1">
            <a:spLocks noGrp="1"/>
          </p:cNvSpPr>
          <p:nvPr>
            <p:ph type="title" idx="4" hasCustomPrompt="1"/>
          </p:nvPr>
        </p:nvSpPr>
        <p:spPr>
          <a:xfrm>
            <a:off x="4494335" y="4482973"/>
            <a:ext cx="6750000" cy="1022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976" name="Google Shape;1976;p31"/>
          <p:cNvSpPr txBox="1">
            <a:spLocks noGrp="1"/>
          </p:cNvSpPr>
          <p:nvPr>
            <p:ph type="subTitle" idx="5"/>
          </p:nvPr>
        </p:nvSpPr>
        <p:spPr>
          <a:xfrm>
            <a:off x="4494181" y="5596632"/>
            <a:ext cx="67500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2133">
                <a:solidFill>
                  <a:schemeClr val="lt1"/>
                </a:solidFill>
              </a:defRPr>
            </a:lvl1pPr>
            <a:lvl2pPr lvl="1" algn="ctr" rtl="0">
              <a:spcBef>
                <a:spcPts val="0"/>
              </a:spcBef>
              <a:spcAft>
                <a:spcPts val="0"/>
              </a:spcAft>
              <a:buNone/>
              <a:defRPr sz="2133">
                <a:solidFill>
                  <a:schemeClr val="lt1"/>
                </a:solidFill>
              </a:defRPr>
            </a:lvl2pPr>
            <a:lvl3pPr lvl="2" algn="ctr" rtl="0">
              <a:spcBef>
                <a:spcPts val="0"/>
              </a:spcBef>
              <a:spcAft>
                <a:spcPts val="0"/>
              </a:spcAft>
              <a:buNone/>
              <a:defRPr sz="2133">
                <a:solidFill>
                  <a:schemeClr val="lt1"/>
                </a:solidFill>
              </a:defRPr>
            </a:lvl3pPr>
            <a:lvl4pPr lvl="3" algn="ctr" rtl="0">
              <a:spcBef>
                <a:spcPts val="0"/>
              </a:spcBef>
              <a:spcAft>
                <a:spcPts val="0"/>
              </a:spcAft>
              <a:buNone/>
              <a:defRPr sz="2133">
                <a:solidFill>
                  <a:schemeClr val="lt1"/>
                </a:solidFill>
              </a:defRPr>
            </a:lvl4pPr>
            <a:lvl5pPr lvl="4" algn="ctr" rtl="0">
              <a:spcBef>
                <a:spcPts val="0"/>
              </a:spcBef>
              <a:spcAft>
                <a:spcPts val="0"/>
              </a:spcAft>
              <a:buNone/>
              <a:defRPr sz="2133">
                <a:solidFill>
                  <a:schemeClr val="lt1"/>
                </a:solidFill>
              </a:defRPr>
            </a:lvl5pPr>
            <a:lvl6pPr lvl="5" algn="ctr" rtl="0">
              <a:spcBef>
                <a:spcPts val="0"/>
              </a:spcBef>
              <a:spcAft>
                <a:spcPts val="0"/>
              </a:spcAft>
              <a:buNone/>
              <a:defRPr sz="2133">
                <a:solidFill>
                  <a:schemeClr val="lt1"/>
                </a:solidFill>
              </a:defRPr>
            </a:lvl6pPr>
            <a:lvl7pPr lvl="6" algn="ctr" rtl="0">
              <a:spcBef>
                <a:spcPts val="0"/>
              </a:spcBef>
              <a:spcAft>
                <a:spcPts val="0"/>
              </a:spcAft>
              <a:buNone/>
              <a:defRPr sz="2133">
                <a:solidFill>
                  <a:schemeClr val="lt1"/>
                </a:solidFill>
              </a:defRPr>
            </a:lvl7pPr>
            <a:lvl8pPr lvl="7" algn="ctr" rtl="0">
              <a:spcBef>
                <a:spcPts val="0"/>
              </a:spcBef>
              <a:spcAft>
                <a:spcPts val="0"/>
              </a:spcAft>
              <a:buNone/>
              <a:defRPr sz="2133">
                <a:solidFill>
                  <a:schemeClr val="lt1"/>
                </a:solidFill>
              </a:defRPr>
            </a:lvl8pPr>
            <a:lvl9pPr lvl="8" algn="ctr" rtl="0">
              <a:spcBef>
                <a:spcPts val="0"/>
              </a:spcBef>
              <a:spcAft>
                <a:spcPts val="0"/>
              </a:spcAft>
              <a:buNone/>
              <a:defRPr sz="2133">
                <a:solidFill>
                  <a:schemeClr val="lt1"/>
                </a:solidFill>
              </a:defRPr>
            </a:lvl9pPr>
          </a:lstStyle>
          <a:p>
            <a:endParaRPr/>
          </a:p>
        </p:txBody>
      </p:sp>
      <p:sp>
        <p:nvSpPr>
          <p:cNvPr id="1977" name="Google Shape;1977;p31"/>
          <p:cNvSpPr>
            <a:spLocks noGrp="1"/>
          </p:cNvSpPr>
          <p:nvPr>
            <p:ph type="pic" idx="6"/>
          </p:nvPr>
        </p:nvSpPr>
        <p:spPr>
          <a:xfrm>
            <a:off x="947651" y="720000"/>
            <a:ext cx="3196000" cy="5418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E41A346A-8BBD-4F79-8FED-8F01201B6AB7}"/>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4041313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80" name="Google Shape;180;p5"/>
          <p:cNvSpPr/>
          <p:nvPr/>
        </p:nvSpPr>
        <p:spPr>
          <a:xfrm>
            <a:off x="0" y="0"/>
            <a:ext cx="23052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1" name="Google Shape;181;p5"/>
          <p:cNvGrpSpPr/>
          <p:nvPr/>
        </p:nvGrpSpPr>
        <p:grpSpPr>
          <a:xfrm>
            <a:off x="-1257607" y="2322084"/>
            <a:ext cx="2208416" cy="2213832"/>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 name="Google Shape;201;p5"/>
          <p:cNvGrpSpPr/>
          <p:nvPr/>
        </p:nvGrpSpPr>
        <p:grpSpPr>
          <a:xfrm>
            <a:off x="5737301" y="6286767"/>
            <a:ext cx="717367" cy="2104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5" name="Google Shape;205;p5"/>
          <p:cNvGrpSpPr/>
          <p:nvPr/>
        </p:nvGrpSpPr>
        <p:grpSpPr>
          <a:xfrm>
            <a:off x="430385" y="91083"/>
            <a:ext cx="1233747" cy="1257844"/>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10575785" y="5421067"/>
            <a:ext cx="1233747" cy="1257844"/>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9119230" y="284301"/>
            <a:ext cx="2112769" cy="262065"/>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2" name="Google Shape;232;p5"/>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6607019" y="4459203"/>
            <a:ext cx="3968800" cy="9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34" name="Google Shape;234;p5"/>
          <p:cNvSpPr txBox="1">
            <a:spLocks noGrp="1"/>
          </p:cNvSpPr>
          <p:nvPr>
            <p:ph type="subTitle" idx="2"/>
          </p:nvPr>
        </p:nvSpPr>
        <p:spPr>
          <a:xfrm>
            <a:off x="6607019" y="2622763"/>
            <a:ext cx="3968800" cy="9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35" name="Google Shape;235;p5"/>
          <p:cNvSpPr txBox="1">
            <a:spLocks noGrp="1"/>
          </p:cNvSpPr>
          <p:nvPr>
            <p:ph type="subTitle" idx="3"/>
          </p:nvPr>
        </p:nvSpPr>
        <p:spPr>
          <a:xfrm>
            <a:off x="6607016" y="4032024"/>
            <a:ext cx="3968800" cy="636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32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6607016" y="2195584"/>
            <a:ext cx="39688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616151" y="1767967"/>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FFF87B04-9DC7-4EF5-873F-A3E02225B3B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756919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1980" name="Google Shape;1980;p32"/>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1156667" y="5295075"/>
            <a:ext cx="2804400" cy="8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982" name="Google Shape;1982;p32"/>
          <p:cNvSpPr txBox="1">
            <a:spLocks noGrp="1"/>
          </p:cNvSpPr>
          <p:nvPr>
            <p:ph type="subTitle" idx="2"/>
          </p:nvPr>
        </p:nvSpPr>
        <p:spPr>
          <a:xfrm>
            <a:off x="8239399" y="5295075"/>
            <a:ext cx="2804400" cy="8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983" name="Google Shape;1983;p32"/>
          <p:cNvSpPr txBox="1">
            <a:spLocks noGrp="1"/>
          </p:cNvSpPr>
          <p:nvPr>
            <p:ph type="subTitle" idx="3"/>
          </p:nvPr>
        </p:nvSpPr>
        <p:spPr>
          <a:xfrm>
            <a:off x="4698033" y="5295075"/>
            <a:ext cx="2804400" cy="8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1984" name="Google Shape;1984;p32"/>
          <p:cNvSpPr txBox="1">
            <a:spLocks noGrp="1"/>
          </p:cNvSpPr>
          <p:nvPr>
            <p:ph type="subTitle" idx="4"/>
          </p:nvPr>
        </p:nvSpPr>
        <p:spPr>
          <a:xfrm>
            <a:off x="1156667" y="4864600"/>
            <a:ext cx="280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4698024" y="4864600"/>
            <a:ext cx="280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8239413" y="4864600"/>
            <a:ext cx="28044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964233" y="399193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1988" name="Google Shape;1988;p32"/>
          <p:cNvSpPr txBox="1">
            <a:spLocks noGrp="1"/>
          </p:cNvSpPr>
          <p:nvPr>
            <p:ph type="title" idx="8" hasCustomPrompt="1"/>
          </p:nvPr>
        </p:nvSpPr>
        <p:spPr>
          <a:xfrm>
            <a:off x="5505500" y="399193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1989" name="Google Shape;1989;p32"/>
          <p:cNvSpPr txBox="1">
            <a:spLocks noGrp="1"/>
          </p:cNvSpPr>
          <p:nvPr>
            <p:ph type="title" idx="9" hasCustomPrompt="1"/>
          </p:nvPr>
        </p:nvSpPr>
        <p:spPr>
          <a:xfrm>
            <a:off x="9046733" y="3991933"/>
            <a:ext cx="1189600" cy="5860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grpSp>
        <p:nvGrpSpPr>
          <p:cNvPr id="1990" name="Google Shape;1990;p32"/>
          <p:cNvGrpSpPr/>
          <p:nvPr/>
        </p:nvGrpSpPr>
        <p:grpSpPr>
          <a:xfrm>
            <a:off x="-1007873" y="5703051"/>
            <a:ext cx="2208416" cy="2213832"/>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0" name="Google Shape;2010;p32"/>
          <p:cNvGrpSpPr/>
          <p:nvPr/>
        </p:nvGrpSpPr>
        <p:grpSpPr>
          <a:xfrm>
            <a:off x="10514634" y="206800"/>
            <a:ext cx="717367" cy="2104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4" name="Google Shape;2014;p32"/>
          <p:cNvGrpSpPr/>
          <p:nvPr/>
        </p:nvGrpSpPr>
        <p:grpSpPr>
          <a:xfrm>
            <a:off x="-328415" y="-101017"/>
            <a:ext cx="1233747" cy="1257844"/>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5036430" y="6393134"/>
            <a:ext cx="2112769" cy="262065"/>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7" name="Google Shape;2037;p32"/>
          <p:cNvGrpSpPr/>
          <p:nvPr/>
        </p:nvGrpSpPr>
        <p:grpSpPr>
          <a:xfrm>
            <a:off x="11421019" y="2756867"/>
            <a:ext cx="1233747" cy="1257844"/>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10671893" y="5703051"/>
            <a:ext cx="2208416" cy="2213832"/>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83E7E601-18AB-4CC2-A677-8FECA20CEE86}"/>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038007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2063" name="Google Shape;2063;p33"/>
          <p:cNvSpPr/>
          <p:nvPr/>
        </p:nvSpPr>
        <p:spPr>
          <a:xfrm>
            <a:off x="0" y="0"/>
            <a:ext cx="38552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64" name="Google Shape;2064;p33"/>
          <p:cNvGrpSpPr/>
          <p:nvPr/>
        </p:nvGrpSpPr>
        <p:grpSpPr>
          <a:xfrm>
            <a:off x="11231993" y="2322084"/>
            <a:ext cx="2208416" cy="2213832"/>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84" name="Google Shape;2084;p33"/>
          <p:cNvGrpSpPr/>
          <p:nvPr/>
        </p:nvGrpSpPr>
        <p:grpSpPr>
          <a:xfrm>
            <a:off x="1356367" y="6332000"/>
            <a:ext cx="717367" cy="2104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88" name="Google Shape;2088;p33"/>
          <p:cNvGrpSpPr/>
          <p:nvPr/>
        </p:nvGrpSpPr>
        <p:grpSpPr>
          <a:xfrm>
            <a:off x="10615119" y="148234"/>
            <a:ext cx="1233747" cy="1257844"/>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349915" y="2938501"/>
            <a:ext cx="1233747" cy="1257844"/>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356381" y="207768"/>
            <a:ext cx="2112769" cy="262065"/>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5" name="Google Shape;2115;p33"/>
          <p:cNvSpPr txBox="1">
            <a:spLocks noGrp="1"/>
          </p:cNvSpPr>
          <p:nvPr>
            <p:ph type="subTitle" idx="1"/>
          </p:nvPr>
        </p:nvSpPr>
        <p:spPr>
          <a:xfrm>
            <a:off x="6096000" y="1961735"/>
            <a:ext cx="5136000" cy="143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116" name="Google Shape;2116;p33"/>
          <p:cNvSpPr txBox="1">
            <a:spLocks noGrp="1"/>
          </p:cNvSpPr>
          <p:nvPr>
            <p:ph type="ctrTitle"/>
          </p:nvPr>
        </p:nvSpPr>
        <p:spPr>
          <a:xfrm flipH="1">
            <a:off x="6096000" y="766527"/>
            <a:ext cx="5136000" cy="13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17" name="Google Shape;2117;p33"/>
          <p:cNvSpPr txBox="1"/>
          <p:nvPr/>
        </p:nvSpPr>
        <p:spPr>
          <a:xfrm>
            <a:off x="6586784" y="4771600"/>
            <a:ext cx="4154400" cy="97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dk1"/>
                </a:solidFill>
                <a:latin typeface="Hind"/>
                <a:ea typeface="Hind"/>
                <a:cs typeface="Hind"/>
                <a:sym typeface="Hind"/>
              </a:rPr>
              <a:t>CREDITS: This presentation template was created by </a:t>
            </a:r>
            <a:r>
              <a:rPr lang="en" sz="1467"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467" b="1">
                <a:solidFill>
                  <a:schemeClr val="dk1"/>
                </a:solidFill>
                <a:latin typeface="Hind"/>
                <a:ea typeface="Hind"/>
                <a:cs typeface="Hind"/>
                <a:sym typeface="Hind"/>
              </a:rPr>
              <a:t>,</a:t>
            </a:r>
            <a:r>
              <a:rPr lang="en" sz="1467">
                <a:solidFill>
                  <a:schemeClr val="dk1"/>
                </a:solidFill>
                <a:latin typeface="Hind"/>
                <a:ea typeface="Hind"/>
                <a:cs typeface="Hind"/>
                <a:sym typeface="Hind"/>
              </a:rPr>
              <a:t> and includes icons by </a:t>
            </a:r>
            <a:r>
              <a:rPr lang="en" sz="1467"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467">
                <a:solidFill>
                  <a:schemeClr val="dk1"/>
                </a:solidFill>
                <a:latin typeface="Hind"/>
                <a:ea typeface="Hind"/>
                <a:cs typeface="Hind"/>
                <a:sym typeface="Hind"/>
              </a:rPr>
              <a:t>, and infographics &amp; images by </a:t>
            </a:r>
            <a:r>
              <a:rPr lang="en" sz="1467"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467">
                <a:solidFill>
                  <a:schemeClr val="dk1"/>
                </a:solidFill>
                <a:latin typeface="Hind"/>
                <a:ea typeface="Hind"/>
                <a:cs typeface="Hind"/>
                <a:sym typeface="Hind"/>
              </a:rPr>
              <a:t> </a:t>
            </a:r>
            <a:endParaRPr sz="1467">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356367" y="720000"/>
            <a:ext cx="3438800" cy="5274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6A559C9C-22D1-429D-B858-7D935C5A4CA7}"/>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555556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Background ">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2121" name="Google Shape;2121;p34"/>
          <p:cNvGrpSpPr/>
          <p:nvPr/>
        </p:nvGrpSpPr>
        <p:grpSpPr>
          <a:xfrm>
            <a:off x="-1257607" y="5587784"/>
            <a:ext cx="2208416" cy="2213832"/>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41" name="Google Shape;2141;p34"/>
          <p:cNvGrpSpPr/>
          <p:nvPr/>
        </p:nvGrpSpPr>
        <p:grpSpPr>
          <a:xfrm>
            <a:off x="5737301" y="6286767"/>
            <a:ext cx="717367" cy="2104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45" name="Google Shape;2145;p34"/>
          <p:cNvGrpSpPr/>
          <p:nvPr/>
        </p:nvGrpSpPr>
        <p:grpSpPr>
          <a:xfrm>
            <a:off x="-386048" y="456050"/>
            <a:ext cx="1233747" cy="1257844"/>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11545919" y="5421067"/>
            <a:ext cx="1233747" cy="1257844"/>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5039597" y="284301"/>
            <a:ext cx="2112769" cy="262065"/>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2" name="Google Shape;2172;p34"/>
          <p:cNvGrpSpPr/>
          <p:nvPr/>
        </p:nvGrpSpPr>
        <p:grpSpPr>
          <a:xfrm>
            <a:off x="11058593" y="-499916"/>
            <a:ext cx="2208416" cy="2213832"/>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192" name="Google Shape;2192;p34"/>
          <p:cNvPicPr preferRelativeResize="0"/>
          <p:nvPr/>
        </p:nvPicPr>
        <p:blipFill>
          <a:blip r:embed="rId3">
            <a:alphaModFix/>
          </a:blip>
          <a:stretch>
            <a:fillRect/>
          </a:stretch>
        </p:blipFill>
        <p:spPr>
          <a:xfrm>
            <a:off x="1253800" y="1021333"/>
            <a:ext cx="3218333" cy="48275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
        <p:nvSpPr>
          <p:cNvPr id="2" name="投影片編號版面配置區 1">
            <a:extLst>
              <a:ext uri="{FF2B5EF4-FFF2-40B4-BE49-F238E27FC236}">
                <a16:creationId xmlns:a16="http://schemas.microsoft.com/office/drawing/2014/main" id="{5F98DA97-5FDD-4668-9F06-7E68BACB4029}"/>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92912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grpSp>
        <p:nvGrpSpPr>
          <p:cNvPr id="240" name="Google Shape;240;p6"/>
          <p:cNvGrpSpPr/>
          <p:nvPr/>
        </p:nvGrpSpPr>
        <p:grpSpPr>
          <a:xfrm>
            <a:off x="-786440" y="5530435"/>
            <a:ext cx="2208416" cy="2213832"/>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0" name="Google Shape;260;p6"/>
          <p:cNvGrpSpPr/>
          <p:nvPr/>
        </p:nvGrpSpPr>
        <p:grpSpPr>
          <a:xfrm>
            <a:off x="5737318" y="6315467"/>
            <a:ext cx="717367" cy="2104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 name="Google Shape;264;p6"/>
          <p:cNvGrpSpPr/>
          <p:nvPr/>
        </p:nvGrpSpPr>
        <p:grpSpPr>
          <a:xfrm>
            <a:off x="-612215" y="2742717"/>
            <a:ext cx="1233747" cy="1257844"/>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11433952" y="150867"/>
            <a:ext cx="1233747" cy="1257844"/>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1000264" y="207768"/>
            <a:ext cx="2112769" cy="262065"/>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1" name="Google Shape;291;p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投影片編號版面配置區 1">
            <a:extLst>
              <a:ext uri="{FF2B5EF4-FFF2-40B4-BE49-F238E27FC236}">
                <a16:creationId xmlns:a16="http://schemas.microsoft.com/office/drawing/2014/main" id="{5C2ECF0A-4FFE-49CC-AF3F-106D0394265B}"/>
              </a:ext>
            </a:extLst>
          </p:cNvPr>
          <p:cNvSpPr>
            <a:spLocks noGrp="1"/>
          </p:cNvSpPr>
          <p:nvPr>
            <p:ph type="sldNum" sz="quarter" idx="10"/>
          </p:nvPr>
        </p:nvSpPr>
        <p:spPr/>
        <p:txBody>
          <a:bodyPr/>
          <a:lstStyle>
            <a:lvl1pPr>
              <a:defRPr sz="1600" b="1">
                <a:solidFill>
                  <a:schemeClr val="tx2">
                    <a:lumMod val="25000"/>
                  </a:schemeClr>
                </a:solidFill>
                <a:latin typeface="微軟正黑體" panose="020B0604030504040204" pitchFamily="34" charset="-120"/>
                <a:ea typeface="微軟正黑體" panose="020B0604030504040204" pitchFamily="34" charset="-120"/>
              </a:defRPr>
            </a:lvl1pPr>
          </a:lstStyle>
          <a:p>
            <a:fld id="{57ABB493-CBC1-4CDA-AA16-608BE3062E0C}" type="slidenum">
              <a:rPr lang="zh-TW" altLang="en-US" smtClean="0"/>
              <a:pPr/>
              <a:t>‹#›</a:t>
            </a:fld>
            <a:endParaRPr lang="zh-TW" altLang="en-US" dirty="0"/>
          </a:p>
        </p:txBody>
      </p:sp>
    </p:spTree>
    <p:extLst>
      <p:ext uri="{BB962C8B-B14F-4D97-AF65-F5344CB8AC3E}">
        <p14:creationId xmlns:p14="http://schemas.microsoft.com/office/powerpoint/2010/main" val="244655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294" name="Google Shape;294;p7"/>
          <p:cNvSpPr/>
          <p:nvPr/>
        </p:nvSpPr>
        <p:spPr>
          <a:xfrm>
            <a:off x="9528467" y="0"/>
            <a:ext cx="2664000" cy="68580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5" name="Google Shape;295;p7"/>
          <p:cNvGrpSpPr/>
          <p:nvPr/>
        </p:nvGrpSpPr>
        <p:grpSpPr>
          <a:xfrm>
            <a:off x="4991809" y="5715435"/>
            <a:ext cx="2208416" cy="2213832"/>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5" name="Google Shape;315;p7"/>
          <p:cNvGrpSpPr/>
          <p:nvPr/>
        </p:nvGrpSpPr>
        <p:grpSpPr>
          <a:xfrm rot="5400000">
            <a:off x="11275385" y="3919433"/>
            <a:ext cx="717367" cy="2104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7"/>
          <p:cNvGrpSpPr/>
          <p:nvPr/>
        </p:nvGrpSpPr>
        <p:grpSpPr>
          <a:xfrm>
            <a:off x="434252" y="5323801"/>
            <a:ext cx="1233747" cy="1257844"/>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10615119" y="91083"/>
            <a:ext cx="1233747" cy="1257844"/>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1000264" y="207768"/>
            <a:ext cx="2112769" cy="262065"/>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6" name="Google Shape;346;p7"/>
          <p:cNvSpPr txBox="1">
            <a:spLocks noGrp="1"/>
          </p:cNvSpPr>
          <p:nvPr>
            <p:ph type="title"/>
          </p:nvPr>
        </p:nvSpPr>
        <p:spPr>
          <a:xfrm>
            <a:off x="960013" y="705967"/>
            <a:ext cx="10272000" cy="69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960000" y="2385400"/>
            <a:ext cx="5794400" cy="2904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2133"/>
              </a:spcBef>
              <a:spcAft>
                <a:spcPts val="0"/>
              </a:spcAft>
              <a:buClr>
                <a:srgbClr val="E76A28"/>
              </a:buClr>
              <a:buSzPts val="1600"/>
              <a:buFont typeface="Nunito Light"/>
              <a:buChar char="○"/>
              <a:defRPr sz="2800"/>
            </a:lvl2pPr>
            <a:lvl3pPr lvl="2" algn="r" rtl="0">
              <a:lnSpc>
                <a:spcPct val="100000"/>
              </a:lnSpc>
              <a:spcBef>
                <a:spcPts val="0"/>
              </a:spcBef>
              <a:spcAft>
                <a:spcPts val="0"/>
              </a:spcAft>
              <a:buClr>
                <a:srgbClr val="E76A28"/>
              </a:buClr>
              <a:buSzPts val="1500"/>
              <a:buFont typeface="Nunito Light"/>
              <a:buChar char="■"/>
              <a:defRPr sz="2800"/>
            </a:lvl3pPr>
            <a:lvl4pPr lvl="3" algn="r" rtl="0">
              <a:lnSpc>
                <a:spcPct val="100000"/>
              </a:lnSpc>
              <a:spcBef>
                <a:spcPts val="0"/>
              </a:spcBef>
              <a:spcAft>
                <a:spcPts val="0"/>
              </a:spcAft>
              <a:buClr>
                <a:srgbClr val="E76A28"/>
              </a:buClr>
              <a:buSzPts val="1500"/>
              <a:buFont typeface="Nunito Light"/>
              <a:buChar char="●"/>
              <a:defRPr sz="2800"/>
            </a:lvl4pPr>
            <a:lvl5pPr lvl="4" algn="r" rtl="0">
              <a:lnSpc>
                <a:spcPct val="100000"/>
              </a:lnSpc>
              <a:spcBef>
                <a:spcPts val="0"/>
              </a:spcBef>
              <a:spcAft>
                <a:spcPts val="0"/>
              </a:spcAft>
              <a:buClr>
                <a:srgbClr val="E76A28"/>
              </a:buClr>
              <a:buSzPts val="1400"/>
              <a:buFont typeface="Nunito Light"/>
              <a:buChar char="○"/>
              <a:defRPr sz="2800"/>
            </a:lvl5pPr>
            <a:lvl6pPr lvl="5" algn="r" rtl="0">
              <a:lnSpc>
                <a:spcPct val="100000"/>
              </a:lnSpc>
              <a:spcBef>
                <a:spcPts val="0"/>
              </a:spcBef>
              <a:spcAft>
                <a:spcPts val="0"/>
              </a:spcAft>
              <a:buClr>
                <a:srgbClr val="999999"/>
              </a:buClr>
              <a:buSzPts val="1400"/>
              <a:buFont typeface="Nunito Light"/>
              <a:buChar char="■"/>
              <a:defRPr sz="2800"/>
            </a:lvl6pPr>
            <a:lvl7pPr lvl="6" algn="r" rtl="0">
              <a:lnSpc>
                <a:spcPct val="100000"/>
              </a:lnSpc>
              <a:spcBef>
                <a:spcPts val="0"/>
              </a:spcBef>
              <a:spcAft>
                <a:spcPts val="0"/>
              </a:spcAft>
              <a:buClr>
                <a:srgbClr val="999999"/>
              </a:buClr>
              <a:buSzPts val="1300"/>
              <a:buFont typeface="Nunito Light"/>
              <a:buChar char="●"/>
              <a:defRPr sz="2800"/>
            </a:lvl7pPr>
            <a:lvl8pPr lvl="7" algn="r" rtl="0">
              <a:lnSpc>
                <a:spcPct val="100000"/>
              </a:lnSpc>
              <a:spcBef>
                <a:spcPts val="0"/>
              </a:spcBef>
              <a:spcAft>
                <a:spcPts val="0"/>
              </a:spcAft>
              <a:buClr>
                <a:srgbClr val="999999"/>
              </a:buClr>
              <a:buSzPts val="1300"/>
              <a:buFont typeface="Nunito Light"/>
              <a:buChar char="○"/>
              <a:defRPr sz="2800"/>
            </a:lvl8pPr>
            <a:lvl9pPr lvl="8" algn="r" rtl="0">
              <a:lnSpc>
                <a:spcPct val="100000"/>
              </a:lnSpc>
              <a:spcBef>
                <a:spcPts val="0"/>
              </a:spcBef>
              <a:spcAft>
                <a:spcPts val="0"/>
              </a:spcAft>
              <a:buClr>
                <a:srgbClr val="999999"/>
              </a:buClr>
              <a:buSzPts val="1400"/>
              <a:buFont typeface="Nunito Light"/>
              <a:buChar char="■"/>
              <a:defRPr sz="2800"/>
            </a:lvl9pPr>
          </a:lstStyle>
          <a:p>
            <a:endParaRPr/>
          </a:p>
        </p:txBody>
      </p:sp>
      <p:sp>
        <p:nvSpPr>
          <p:cNvPr id="348" name="Google Shape;348;p7"/>
          <p:cNvSpPr>
            <a:spLocks noGrp="1"/>
          </p:cNvSpPr>
          <p:nvPr>
            <p:ph type="pic" idx="2"/>
          </p:nvPr>
        </p:nvSpPr>
        <p:spPr>
          <a:xfrm>
            <a:off x="7376933" y="1724400"/>
            <a:ext cx="3438800" cy="42264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4F83F653-FB74-4FCC-BBFF-5E02712ED87D}"/>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424541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351" name="Google Shape;351;p8"/>
          <p:cNvSpPr/>
          <p:nvPr/>
        </p:nvSpPr>
        <p:spPr>
          <a:xfrm>
            <a:off x="0" y="4754500"/>
            <a:ext cx="12192000" cy="21036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2" name="Google Shape;352;p8"/>
          <p:cNvGrpSpPr/>
          <p:nvPr/>
        </p:nvGrpSpPr>
        <p:grpSpPr>
          <a:xfrm>
            <a:off x="-1545773" y="1944801"/>
            <a:ext cx="2208416" cy="2213832"/>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2" name="Google Shape;372;p8"/>
          <p:cNvGrpSpPr/>
          <p:nvPr/>
        </p:nvGrpSpPr>
        <p:grpSpPr>
          <a:xfrm>
            <a:off x="5737318" y="6286767"/>
            <a:ext cx="717367" cy="2104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6" name="Google Shape;376;p8"/>
          <p:cNvGrpSpPr/>
          <p:nvPr/>
        </p:nvGrpSpPr>
        <p:grpSpPr>
          <a:xfrm>
            <a:off x="-395648" y="-427583"/>
            <a:ext cx="1233747" cy="1257844"/>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11478652" y="2800083"/>
            <a:ext cx="1233747" cy="1257844"/>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9119230" y="284301"/>
            <a:ext cx="2112769" cy="262065"/>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3" name="Google Shape;403;p8"/>
          <p:cNvSpPr txBox="1">
            <a:spLocks noGrp="1"/>
          </p:cNvSpPr>
          <p:nvPr>
            <p:ph type="title"/>
          </p:nvPr>
        </p:nvSpPr>
        <p:spPr>
          <a:xfrm>
            <a:off x="959867" y="1176633"/>
            <a:ext cx="10272000" cy="17572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8533"/>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04" name="Google Shape;404;p8"/>
          <p:cNvSpPr>
            <a:spLocks noGrp="1"/>
          </p:cNvSpPr>
          <p:nvPr>
            <p:ph type="pic" idx="2"/>
          </p:nvPr>
        </p:nvSpPr>
        <p:spPr>
          <a:xfrm>
            <a:off x="960000" y="3221367"/>
            <a:ext cx="10272000" cy="2460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10815727" y="5825235"/>
            <a:ext cx="2208416" cy="2213832"/>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8538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427" name="Google Shape;427;p9"/>
          <p:cNvSpPr/>
          <p:nvPr/>
        </p:nvSpPr>
        <p:spPr>
          <a:xfrm>
            <a:off x="467" y="4686300"/>
            <a:ext cx="12192000" cy="21716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8" name="Google Shape;428;p9"/>
          <p:cNvGrpSpPr/>
          <p:nvPr/>
        </p:nvGrpSpPr>
        <p:grpSpPr>
          <a:xfrm>
            <a:off x="-808545" y="1781751"/>
            <a:ext cx="2208416" cy="2213832"/>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9"/>
          <p:cNvGrpSpPr/>
          <p:nvPr/>
        </p:nvGrpSpPr>
        <p:grpSpPr>
          <a:xfrm>
            <a:off x="5737318" y="308733"/>
            <a:ext cx="717367" cy="2104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2" name="Google Shape;452;p9"/>
          <p:cNvGrpSpPr/>
          <p:nvPr/>
        </p:nvGrpSpPr>
        <p:grpSpPr>
          <a:xfrm>
            <a:off x="11429985" y="6021067"/>
            <a:ext cx="1233747" cy="1257844"/>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349915" y="-537833"/>
            <a:ext cx="1233747" cy="1257844"/>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5039414" y="6377101"/>
            <a:ext cx="2112769" cy="262065"/>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9"/>
          <p:cNvGrpSpPr/>
          <p:nvPr/>
        </p:nvGrpSpPr>
        <p:grpSpPr>
          <a:xfrm>
            <a:off x="10803188" y="3361184"/>
            <a:ext cx="2208416" cy="2213832"/>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9" name="Google Shape;499;p9"/>
          <p:cNvSpPr txBox="1">
            <a:spLocks noGrp="1"/>
          </p:cNvSpPr>
          <p:nvPr>
            <p:ph type="title"/>
          </p:nvPr>
        </p:nvSpPr>
        <p:spPr>
          <a:xfrm>
            <a:off x="2780200" y="822567"/>
            <a:ext cx="6631600" cy="1776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96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779999" y="2786833"/>
            <a:ext cx="6631600" cy="8296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2133">
                <a:solidFill>
                  <a:schemeClr val="accent5"/>
                </a:solidFill>
              </a:defRPr>
            </a:lvl1pPr>
            <a:lvl2pPr lvl="1" algn="ctr" rtl="0">
              <a:lnSpc>
                <a:spcPct val="100000"/>
              </a:lnSpc>
              <a:spcBef>
                <a:spcPts val="0"/>
              </a:spcBef>
              <a:spcAft>
                <a:spcPts val="0"/>
              </a:spcAft>
              <a:buClr>
                <a:srgbClr val="5B595B"/>
              </a:buClr>
              <a:buSzPts val="1400"/>
              <a:buFont typeface="Lato"/>
              <a:buChar char="○"/>
              <a:defRPr sz="2800"/>
            </a:lvl2pPr>
            <a:lvl3pPr lvl="2" algn="ctr" rtl="0">
              <a:lnSpc>
                <a:spcPct val="100000"/>
              </a:lnSpc>
              <a:spcBef>
                <a:spcPts val="0"/>
              </a:spcBef>
              <a:spcAft>
                <a:spcPts val="0"/>
              </a:spcAft>
              <a:buClr>
                <a:srgbClr val="5B595B"/>
              </a:buClr>
              <a:buSzPts val="1400"/>
              <a:buFont typeface="Lato"/>
              <a:buChar char="■"/>
              <a:defRPr sz="2800"/>
            </a:lvl3pPr>
            <a:lvl4pPr lvl="3" algn="ctr" rtl="0">
              <a:lnSpc>
                <a:spcPct val="100000"/>
              </a:lnSpc>
              <a:spcBef>
                <a:spcPts val="0"/>
              </a:spcBef>
              <a:spcAft>
                <a:spcPts val="0"/>
              </a:spcAft>
              <a:buClr>
                <a:srgbClr val="5B595B"/>
              </a:buClr>
              <a:buSzPts val="1400"/>
              <a:buFont typeface="Lato"/>
              <a:buChar char="●"/>
              <a:defRPr sz="2800"/>
            </a:lvl4pPr>
            <a:lvl5pPr lvl="4" algn="ctr" rtl="0">
              <a:lnSpc>
                <a:spcPct val="100000"/>
              </a:lnSpc>
              <a:spcBef>
                <a:spcPts val="0"/>
              </a:spcBef>
              <a:spcAft>
                <a:spcPts val="0"/>
              </a:spcAft>
              <a:buClr>
                <a:srgbClr val="5B595B"/>
              </a:buClr>
              <a:buSzPts val="1400"/>
              <a:buFont typeface="Lato"/>
              <a:buChar char="○"/>
              <a:defRPr sz="2800"/>
            </a:lvl5pPr>
            <a:lvl6pPr lvl="5" algn="ctr" rtl="0">
              <a:lnSpc>
                <a:spcPct val="100000"/>
              </a:lnSpc>
              <a:spcBef>
                <a:spcPts val="0"/>
              </a:spcBef>
              <a:spcAft>
                <a:spcPts val="0"/>
              </a:spcAft>
              <a:buClr>
                <a:srgbClr val="5B595B"/>
              </a:buClr>
              <a:buSzPts val="1400"/>
              <a:buFont typeface="Lato"/>
              <a:buChar char="■"/>
              <a:defRPr sz="2800"/>
            </a:lvl6pPr>
            <a:lvl7pPr lvl="6" algn="ctr" rtl="0">
              <a:lnSpc>
                <a:spcPct val="100000"/>
              </a:lnSpc>
              <a:spcBef>
                <a:spcPts val="0"/>
              </a:spcBef>
              <a:spcAft>
                <a:spcPts val="0"/>
              </a:spcAft>
              <a:buClr>
                <a:srgbClr val="5B595B"/>
              </a:buClr>
              <a:buSzPts val="1400"/>
              <a:buFont typeface="Lato"/>
              <a:buChar char="●"/>
              <a:defRPr sz="2800"/>
            </a:lvl7pPr>
            <a:lvl8pPr lvl="7" algn="ctr" rtl="0">
              <a:lnSpc>
                <a:spcPct val="100000"/>
              </a:lnSpc>
              <a:spcBef>
                <a:spcPts val="0"/>
              </a:spcBef>
              <a:spcAft>
                <a:spcPts val="0"/>
              </a:spcAft>
              <a:buClr>
                <a:srgbClr val="5B595B"/>
              </a:buClr>
              <a:buSzPts val="1400"/>
              <a:buFont typeface="Lato"/>
              <a:buChar char="○"/>
              <a:defRPr sz="2800"/>
            </a:lvl8pPr>
            <a:lvl9pPr lvl="8" algn="ctr" rtl="0">
              <a:lnSpc>
                <a:spcPct val="100000"/>
              </a:lnSpc>
              <a:spcBef>
                <a:spcPts val="0"/>
              </a:spcBef>
              <a:spcAft>
                <a:spcPts val="0"/>
              </a:spcAft>
              <a:buClr>
                <a:srgbClr val="5B595B"/>
              </a:buClr>
              <a:buSzPts val="1400"/>
              <a:buFont typeface="Lato"/>
              <a:buChar char="■"/>
              <a:defRPr sz="2800"/>
            </a:lvl9pPr>
          </a:lstStyle>
          <a:p>
            <a:endParaRPr/>
          </a:p>
        </p:txBody>
      </p:sp>
      <p:sp>
        <p:nvSpPr>
          <p:cNvPr id="501" name="Google Shape;501;p9"/>
          <p:cNvSpPr>
            <a:spLocks noGrp="1"/>
          </p:cNvSpPr>
          <p:nvPr>
            <p:ph type="pic" idx="2"/>
          </p:nvPr>
        </p:nvSpPr>
        <p:spPr>
          <a:xfrm>
            <a:off x="2780200" y="3803900"/>
            <a:ext cx="6631600" cy="2334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2" name="投影片編號版面配置區 1">
            <a:extLst>
              <a:ext uri="{FF2B5EF4-FFF2-40B4-BE49-F238E27FC236}">
                <a16:creationId xmlns:a16="http://schemas.microsoft.com/office/drawing/2014/main" id="{F3CCB4EE-675E-4468-8471-73D88B6D87D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328497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960000" y="5354233"/>
            <a:ext cx="10272000" cy="7832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420873" y="3923717"/>
            <a:ext cx="2208416" cy="2213832"/>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4" name="Google Shape;524;p10"/>
          <p:cNvGrpSpPr/>
          <p:nvPr/>
        </p:nvGrpSpPr>
        <p:grpSpPr>
          <a:xfrm>
            <a:off x="7376934" y="6286767"/>
            <a:ext cx="717367" cy="2104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10"/>
          <p:cNvGrpSpPr/>
          <p:nvPr/>
        </p:nvGrpSpPr>
        <p:grpSpPr>
          <a:xfrm>
            <a:off x="-369382" y="-398750"/>
            <a:ext cx="1233747" cy="1257844"/>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3890652" y="6137834"/>
            <a:ext cx="1233747" cy="1257844"/>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9119230" y="303534"/>
            <a:ext cx="2112769" cy="262065"/>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5" name="Google Shape;555;p10"/>
          <p:cNvGrpSpPr/>
          <p:nvPr/>
        </p:nvGrpSpPr>
        <p:grpSpPr>
          <a:xfrm>
            <a:off x="11421019" y="2756867"/>
            <a:ext cx="1233747" cy="1257844"/>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
        <p:nvSpPr>
          <p:cNvPr id="2" name="投影片編號版面配置區 1">
            <a:extLst>
              <a:ext uri="{FF2B5EF4-FFF2-40B4-BE49-F238E27FC236}">
                <a16:creationId xmlns:a16="http://schemas.microsoft.com/office/drawing/2014/main" id="{260410B2-8913-4E97-B086-CE30BD042041}"/>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65995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2657734" y="-2657734"/>
            <a:ext cx="6870167" cy="12185635"/>
          </a:xfrm>
          <a:prstGeom prst="rect">
            <a:avLst/>
          </a:prstGeom>
          <a:noFill/>
          <a:ln>
            <a:noFill/>
          </a:ln>
        </p:spPr>
      </p:pic>
      <p:sp>
        <p:nvSpPr>
          <p:cNvPr id="561" name="Google Shape;561;p11"/>
          <p:cNvSpPr/>
          <p:nvPr/>
        </p:nvSpPr>
        <p:spPr>
          <a:xfrm>
            <a:off x="0" y="4908167"/>
            <a:ext cx="12192000" cy="1949600"/>
          </a:xfrm>
          <a:prstGeom prst="rect">
            <a:avLst/>
          </a:prstGeom>
          <a:gradFill>
            <a:gsLst>
              <a:gs pos="0">
                <a:schemeClr val="accent3"/>
              </a:gs>
              <a:gs pos="100000">
                <a:schemeClr val="accent4"/>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2" name="Google Shape;562;p11"/>
          <p:cNvSpPr txBox="1">
            <a:spLocks noGrp="1"/>
          </p:cNvSpPr>
          <p:nvPr>
            <p:ph type="title" hasCustomPrompt="1"/>
          </p:nvPr>
        </p:nvSpPr>
        <p:spPr>
          <a:xfrm>
            <a:off x="2384100" y="1217700"/>
            <a:ext cx="7423600" cy="15352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63" name="Google Shape;563;p11"/>
          <p:cNvSpPr txBox="1">
            <a:spLocks noGrp="1"/>
          </p:cNvSpPr>
          <p:nvPr>
            <p:ph type="subTitle" idx="1"/>
          </p:nvPr>
        </p:nvSpPr>
        <p:spPr>
          <a:xfrm>
            <a:off x="2384101" y="2954067"/>
            <a:ext cx="7423600" cy="541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213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2384167" y="3696433"/>
            <a:ext cx="7423600" cy="2441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10729493" y="-751516"/>
            <a:ext cx="2208416" cy="2213832"/>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5" name="Google Shape;585;p11"/>
          <p:cNvGrpSpPr/>
          <p:nvPr/>
        </p:nvGrpSpPr>
        <p:grpSpPr>
          <a:xfrm>
            <a:off x="5737301" y="310133"/>
            <a:ext cx="717367" cy="2104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11"/>
          <p:cNvGrpSpPr/>
          <p:nvPr/>
        </p:nvGrpSpPr>
        <p:grpSpPr>
          <a:xfrm>
            <a:off x="430385" y="91083"/>
            <a:ext cx="1233747" cy="1257844"/>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11517052" y="3115867"/>
            <a:ext cx="1233747" cy="1257844"/>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9609097" y="6393101"/>
            <a:ext cx="2112769" cy="262065"/>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11"/>
          <p:cNvGrpSpPr/>
          <p:nvPr/>
        </p:nvGrpSpPr>
        <p:grpSpPr>
          <a:xfrm>
            <a:off x="-959873" y="5559184"/>
            <a:ext cx="2208416" cy="2213832"/>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投影片編號版面配置區 1">
            <a:extLst>
              <a:ext uri="{FF2B5EF4-FFF2-40B4-BE49-F238E27FC236}">
                <a16:creationId xmlns:a16="http://schemas.microsoft.com/office/drawing/2014/main" id="{AB83A39C-9713-4993-A12C-254655FEC754}"/>
              </a:ext>
            </a:extLst>
          </p:cNvPr>
          <p:cNvSpPr>
            <a:spLocks noGrp="1"/>
          </p:cNvSpPr>
          <p:nvPr>
            <p:ph type="sldNum" sz="quarter" idx="10"/>
          </p:nvPr>
        </p:nvSpPr>
        <p:spPr/>
        <p:txBody>
          <a:bodyPr/>
          <a:lstStyle/>
          <a:p>
            <a:fld id="{57ABB493-CBC1-4CDA-AA16-608BE3062E0C}" type="slidenum">
              <a:rPr lang="zh-TW" altLang="en-US" smtClean="0"/>
              <a:t>‹#›</a:t>
            </a:fld>
            <a:endParaRPr lang="zh-TW" altLang="en-US"/>
          </a:p>
        </p:txBody>
      </p:sp>
    </p:spTree>
    <p:extLst>
      <p:ext uri="{BB962C8B-B14F-4D97-AF65-F5344CB8AC3E}">
        <p14:creationId xmlns:p14="http://schemas.microsoft.com/office/powerpoint/2010/main" val="1666244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63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
        <p:nvSpPr>
          <p:cNvPr id="2" name="投影片編號版面配置區 1">
            <a:extLst>
              <a:ext uri="{FF2B5EF4-FFF2-40B4-BE49-F238E27FC236}">
                <a16:creationId xmlns:a16="http://schemas.microsoft.com/office/drawing/2014/main" id="{E8FA8ECF-BA06-4836-89CD-571505CD3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b="1">
                <a:solidFill>
                  <a:schemeClr val="tx2">
                    <a:lumMod val="25000"/>
                  </a:schemeClr>
                </a:solidFill>
                <a:latin typeface="微軟正黑體" panose="020B0604030504040204" pitchFamily="34" charset="-120"/>
                <a:ea typeface="微軟正黑體" panose="020B0604030504040204" pitchFamily="34" charset="-120"/>
              </a:defRPr>
            </a:lvl1pPr>
          </a:lstStyle>
          <a:p>
            <a:fld id="{57ABB493-CBC1-4CDA-AA16-608BE3062E0C}" type="slidenum">
              <a:rPr lang="zh-TW" altLang="en-US" smtClean="0"/>
              <a:pPr/>
              <a:t>‹#›</a:t>
            </a:fld>
            <a:endParaRPr lang="zh-TW" altLang="en-US" dirty="0"/>
          </a:p>
        </p:txBody>
      </p:sp>
    </p:spTree>
    <p:extLst>
      <p:ext uri="{BB962C8B-B14F-4D97-AF65-F5344CB8AC3E}">
        <p14:creationId xmlns:p14="http://schemas.microsoft.com/office/powerpoint/2010/main" val="3344692901"/>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676606" y="1578633"/>
            <a:ext cx="5218800" cy="3280400"/>
          </a:xfrm>
          <a:prstGeom prst="rect">
            <a:avLst/>
          </a:prstGeom>
        </p:spPr>
        <p:txBody>
          <a:bodyPr spcFirstLastPara="1" wrap="square" lIns="121900" tIns="121900" rIns="121900" bIns="121900" anchor="ctr" anchorCtr="0">
            <a:noAutofit/>
          </a:bodyPr>
          <a:lstStyle/>
          <a:p>
            <a:r>
              <a:rPr lang="zh-TW" altLang="en-US" sz="5400" dirty="0">
                <a:solidFill>
                  <a:schemeClr val="accent3"/>
                </a:solidFill>
              </a:rPr>
              <a:t>利用</a:t>
            </a:r>
            <a:br>
              <a:rPr lang="en-US" altLang="zh-TW" sz="5400" dirty="0">
                <a:solidFill>
                  <a:schemeClr val="accent3"/>
                </a:solidFill>
              </a:rPr>
            </a:br>
            <a:r>
              <a:rPr lang="en-US" altLang="zh-TW" sz="5400" dirty="0">
                <a:solidFill>
                  <a:schemeClr val="accent3"/>
                </a:solidFill>
              </a:rPr>
              <a:t>AI</a:t>
            </a:r>
            <a:r>
              <a:rPr lang="zh-TW" altLang="en-US" sz="5400" dirty="0">
                <a:solidFill>
                  <a:schemeClr val="accent3"/>
                </a:solidFill>
              </a:rPr>
              <a:t>物件辨識實作</a:t>
            </a:r>
            <a:r>
              <a:rPr lang="en-US" altLang="zh-TW" sz="5400" dirty="0">
                <a:solidFill>
                  <a:schemeClr val="accent3"/>
                </a:solidFill>
              </a:rPr>
              <a:t>touchpad</a:t>
            </a:r>
            <a:endParaRPr sz="5400" dirty="0"/>
          </a:p>
        </p:txBody>
      </p:sp>
      <p:sp>
        <p:nvSpPr>
          <p:cNvPr id="2278" name="Google Shape;2278;p39"/>
          <p:cNvSpPr txBox="1">
            <a:spLocks noGrp="1"/>
          </p:cNvSpPr>
          <p:nvPr>
            <p:ph type="subTitle" idx="1"/>
          </p:nvPr>
        </p:nvSpPr>
        <p:spPr>
          <a:xfrm>
            <a:off x="1676506" y="4984133"/>
            <a:ext cx="5218800" cy="541200"/>
          </a:xfrm>
          <a:prstGeom prst="rect">
            <a:avLst/>
          </a:prstGeom>
        </p:spPr>
        <p:txBody>
          <a:bodyPr spcFirstLastPara="1" wrap="square" lIns="121900" tIns="121900" rIns="121900" bIns="121900" anchor="t" anchorCtr="0">
            <a:noAutofit/>
          </a:bodyPr>
          <a:lstStyle/>
          <a:p>
            <a:r>
              <a:rPr lang="en-US" altLang="zh-TW" sz="1800" dirty="0">
                <a:latin typeface="Arial" panose="020B0604020202020204" pitchFamily="34" charset="0"/>
                <a:cs typeface="Arial" panose="020B0604020202020204" pitchFamily="34" charset="0"/>
              </a:rPr>
              <a:t>Implement touchpad by AI object recognition</a:t>
            </a:r>
            <a:endParaRPr lang="zh-TW" altLang="zh-TW" sz="1800" dirty="0">
              <a:latin typeface="Arial" panose="020B0604020202020204" pitchFamily="34" charset="0"/>
              <a:cs typeface="Arial" panose="020B0604020202020204" pitchFamily="34" charset="0"/>
            </a:endParaRPr>
          </a:p>
        </p:txBody>
      </p:sp>
      <p:sp>
        <p:nvSpPr>
          <p:cNvPr id="4" name="文字方塊 3">
            <a:extLst>
              <a:ext uri="{FF2B5EF4-FFF2-40B4-BE49-F238E27FC236}">
                <a16:creationId xmlns:a16="http://schemas.microsoft.com/office/drawing/2014/main" id="{C5261FE8-D3D6-4DF2-B6C2-5F3DB31DBCD0}"/>
              </a:ext>
            </a:extLst>
          </p:cNvPr>
          <p:cNvSpPr txBox="1"/>
          <p:nvPr/>
        </p:nvSpPr>
        <p:spPr>
          <a:xfrm>
            <a:off x="8352063" y="5924205"/>
            <a:ext cx="2481944" cy="523220"/>
          </a:xfrm>
          <a:prstGeom prst="rect">
            <a:avLst/>
          </a:prstGeom>
          <a:noFill/>
        </p:spPr>
        <p:txBody>
          <a:bodyPr wrap="squar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組員：張文謙</a:t>
            </a:r>
          </a:p>
        </p:txBody>
      </p:sp>
      <p:sp>
        <p:nvSpPr>
          <p:cNvPr id="6" name="投影片編號版面配置區 5">
            <a:extLst>
              <a:ext uri="{FF2B5EF4-FFF2-40B4-BE49-F238E27FC236}">
                <a16:creationId xmlns:a16="http://schemas.microsoft.com/office/drawing/2014/main" id="{E876F54B-0B88-44A2-9645-65112C55CC44}"/>
              </a:ext>
            </a:extLst>
          </p:cNvPr>
          <p:cNvSpPr>
            <a:spLocks noGrp="1"/>
          </p:cNvSpPr>
          <p:nvPr>
            <p:ph type="sldNum" sz="quarter" idx="10"/>
          </p:nvPr>
        </p:nvSpPr>
        <p:spPr/>
        <p:txBody>
          <a:bodyPr/>
          <a:lstStyle/>
          <a:p>
            <a:fld id="{57ABB493-CBC1-4CDA-AA16-608BE3062E0C}" type="slidenum">
              <a:rPr lang="zh-TW" altLang="en-US" smtClean="0"/>
              <a:t>1</a:t>
            </a:fld>
            <a:endParaRPr lang="zh-TW" altLang="en-US"/>
          </a:p>
        </p:txBody>
      </p:sp>
      <p:sp>
        <p:nvSpPr>
          <p:cNvPr id="2" name="文字方塊 1">
            <a:extLst>
              <a:ext uri="{FF2B5EF4-FFF2-40B4-BE49-F238E27FC236}">
                <a16:creationId xmlns:a16="http://schemas.microsoft.com/office/drawing/2014/main" id="{DF8AA5B3-04B9-9704-1782-A3335453AF2B}"/>
              </a:ext>
            </a:extLst>
          </p:cNvPr>
          <p:cNvSpPr txBox="1"/>
          <p:nvPr/>
        </p:nvSpPr>
        <p:spPr>
          <a:xfrm>
            <a:off x="8352063" y="5487324"/>
            <a:ext cx="2507887" cy="954107"/>
          </a:xfrm>
          <a:prstGeom prst="rect">
            <a:avLst/>
          </a:prstGeom>
          <a:noFill/>
        </p:spPr>
        <p:txBody>
          <a:bodyPr wrap="squar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第</a:t>
            </a:r>
            <a:r>
              <a:rPr lang="en-US" altLang="zh-TW" sz="2800" dirty="0">
                <a:solidFill>
                  <a:schemeClr val="bg1"/>
                </a:solidFill>
                <a:latin typeface="微軟正黑體" panose="020B0604030504040204" pitchFamily="34" charset="-120"/>
                <a:ea typeface="微軟正黑體" panose="020B0604030504040204" pitchFamily="34" charset="-120"/>
              </a:rPr>
              <a:t>41</a:t>
            </a:r>
            <a:r>
              <a:rPr lang="zh-TW" altLang="en-US" sz="2800" dirty="0">
                <a:solidFill>
                  <a:schemeClr val="bg1"/>
                </a:solidFill>
                <a:latin typeface="微軟正黑體" panose="020B0604030504040204" pitchFamily="34" charset="-120"/>
                <a:ea typeface="微軟正黑體" panose="020B0604030504040204" pitchFamily="34" charset="-120"/>
              </a:rPr>
              <a:t>組</a:t>
            </a:r>
            <a:endParaRPr lang="en-US" altLang="zh-TW" sz="2800" dirty="0">
              <a:solidFill>
                <a:schemeClr val="bg1"/>
              </a:solidFill>
              <a:latin typeface="微軟正黑體" panose="020B0604030504040204" pitchFamily="34" charset="-120"/>
              <a:ea typeface="微軟正黑體" panose="020B0604030504040204" pitchFamily="34" charset="-120"/>
            </a:endParaRPr>
          </a:p>
          <a:p>
            <a:endParaRPr lang="zh-TW" altLang="en-US" sz="2800" dirty="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9452650"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a:t>
            </a:r>
            <a:r>
              <a:rPr lang="en-US" altLang="zh-TW" sz="4800" dirty="0">
                <a:solidFill>
                  <a:schemeClr val="accent3"/>
                </a:solidFill>
                <a:latin typeface="微軟正黑體" panose="020B0604030504040204" pitchFamily="34" charset="-120"/>
                <a:ea typeface="微軟正黑體" panose="020B0604030504040204" pitchFamily="34" charset="-120"/>
              </a:rPr>
              <a:t>LabelImg</a:t>
            </a:r>
            <a:r>
              <a:rPr lang="zh-TW" altLang="en-US" sz="4800" dirty="0">
                <a:solidFill>
                  <a:schemeClr val="accent3"/>
                </a:solidFill>
                <a:latin typeface="微軟正黑體" panose="020B0604030504040204" pitchFamily="34" charset="-120"/>
                <a:ea typeface="微軟正黑體" panose="020B0604030504040204" pitchFamily="34" charset="-120"/>
              </a:rPr>
              <a:t>自製資料集</a:t>
            </a:r>
            <a:endParaRPr sz="4800" dirty="0">
              <a:latin typeface="微軟正黑體" panose="020B0604030504040204" pitchFamily="34" charset="-120"/>
              <a:ea typeface="微軟正黑體" panose="020B0604030504040204" pitchFamily="34" charset="-120"/>
            </a:endParaRPr>
          </a:p>
        </p:txBody>
      </p:sp>
      <p:pic>
        <p:nvPicPr>
          <p:cNvPr id="2050" name="Picture 2" descr="LabelImg - Crunchbase Company Profile &amp; Funding">
            <a:extLst>
              <a:ext uri="{FF2B5EF4-FFF2-40B4-BE49-F238E27FC236}">
                <a16:creationId xmlns:a16="http://schemas.microsoft.com/office/drawing/2014/main" id="{7BCF6D9D-9566-4F04-A18C-7341DC6EAA8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939" y="1155008"/>
            <a:ext cx="1252157" cy="1037699"/>
          </a:xfrm>
          <a:prstGeom prst="rect">
            <a:avLst/>
          </a:prstGeom>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73892DE-C124-490E-9E28-D4AC7DC1F0AC}"/>
              </a:ext>
            </a:extLst>
          </p:cNvPr>
          <p:cNvSpPr txBox="1"/>
          <p:nvPr/>
        </p:nvSpPr>
        <p:spPr>
          <a:xfrm>
            <a:off x="6096000" y="2259875"/>
            <a:ext cx="6081851" cy="16864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自製資料集</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利用</a:t>
            </a:r>
            <a:r>
              <a:rPr lang="en-US" altLang="zh-TW" sz="2400" b="1" dirty="0">
                <a:latin typeface="微軟正黑體" panose="020B0604030504040204" pitchFamily="34" charset="-120"/>
                <a:ea typeface="微軟正黑體" panose="020B0604030504040204" pitchFamily="34" charset="-120"/>
              </a:rPr>
              <a:t>LabelImg</a:t>
            </a:r>
            <a:r>
              <a:rPr lang="zh-TW" altLang="en-US" sz="2400" b="1" dirty="0">
                <a:latin typeface="微軟正黑體" panose="020B0604030504040204" pitchFamily="34" charset="-120"/>
                <a:ea typeface="微軟正黑體" panose="020B0604030504040204" pitchFamily="34" charset="-120"/>
              </a:rPr>
              <a:t>標記</a:t>
            </a:r>
            <a:r>
              <a:rPr lang="en-US" altLang="zh-TW" sz="2400" b="1" dirty="0">
                <a:latin typeface="微軟正黑體" panose="020B0604030504040204" pitchFamily="34" charset="-120"/>
                <a:ea typeface="微軟正黑體" panose="020B0604030504040204" pitchFamily="34" charset="-120"/>
              </a:rPr>
              <a:t>YOLO</a:t>
            </a:r>
            <a:r>
              <a:rPr lang="zh-TW" altLang="en-US" sz="2400" b="1" dirty="0">
                <a:latin typeface="微軟正黑體" panose="020B0604030504040204" pitchFamily="34" charset="-120"/>
                <a:ea typeface="微軟正黑體" panose="020B0604030504040204" pitchFamily="34" charset="-120"/>
              </a:rPr>
              <a:t>格式</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共約</a:t>
            </a:r>
            <a:r>
              <a:rPr lang="en-US" altLang="zh-TW" sz="2400" b="1" dirty="0">
                <a:latin typeface="微軟正黑體" panose="020B0604030504040204" pitchFamily="34" charset="-120"/>
                <a:ea typeface="微軟正黑體" panose="020B0604030504040204" pitchFamily="34" charset="-120"/>
              </a:rPr>
              <a:t>1400</a:t>
            </a:r>
            <a:r>
              <a:rPr lang="zh-TW" altLang="en-US" sz="2400" b="1" dirty="0">
                <a:latin typeface="微軟正黑體" panose="020B0604030504040204" pitchFamily="34" charset="-120"/>
                <a:ea typeface="微軟正黑體" panose="020B0604030504040204" pitchFamily="34" charset="-120"/>
              </a:rPr>
              <a:t>張圖片</a:t>
            </a:r>
            <a:endParaRPr lang="en-US" altLang="zh-TW" sz="2400"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27162D61-5EC6-4FA3-8FF0-B2989D4FAC5E}"/>
              </a:ext>
            </a:extLst>
          </p:cNvPr>
          <p:cNvSpPr>
            <a:spLocks noGrp="1"/>
          </p:cNvSpPr>
          <p:nvPr>
            <p:ph type="sldNum" sz="quarter" idx="10"/>
          </p:nvPr>
        </p:nvSpPr>
        <p:spPr/>
        <p:txBody>
          <a:bodyPr/>
          <a:lstStyle/>
          <a:p>
            <a:fld id="{57ABB493-CBC1-4CDA-AA16-608BE3062E0C}" type="slidenum">
              <a:rPr lang="zh-TW" altLang="en-US" smtClean="0"/>
              <a:t>10</a:t>
            </a:fld>
            <a:endParaRPr lang="zh-TW" altLang="en-US"/>
          </a:p>
        </p:txBody>
      </p:sp>
      <p:pic>
        <p:nvPicPr>
          <p:cNvPr id="6" name="圖片 5">
            <a:extLst>
              <a:ext uri="{FF2B5EF4-FFF2-40B4-BE49-F238E27FC236}">
                <a16:creationId xmlns:a16="http://schemas.microsoft.com/office/drawing/2014/main" id="{F8AC0F41-8A36-24FC-FAD0-F6E509779ECB}"/>
              </a:ext>
            </a:extLst>
          </p:cNvPr>
          <p:cNvPicPr>
            <a:picLocks noChangeAspect="1"/>
          </p:cNvPicPr>
          <p:nvPr/>
        </p:nvPicPr>
        <p:blipFill>
          <a:blip r:embed="rId4"/>
          <a:stretch>
            <a:fillRect/>
          </a:stretch>
        </p:blipFill>
        <p:spPr>
          <a:xfrm>
            <a:off x="286379" y="2350253"/>
            <a:ext cx="3300208" cy="1887291"/>
          </a:xfrm>
          <a:prstGeom prst="rect">
            <a:avLst/>
          </a:prstGeom>
        </p:spPr>
      </p:pic>
      <p:pic>
        <p:nvPicPr>
          <p:cNvPr id="9" name="圖片 8">
            <a:extLst>
              <a:ext uri="{FF2B5EF4-FFF2-40B4-BE49-F238E27FC236}">
                <a16:creationId xmlns:a16="http://schemas.microsoft.com/office/drawing/2014/main" id="{5A2536C1-B26F-5741-3416-04890D42B7B3}"/>
              </a:ext>
            </a:extLst>
          </p:cNvPr>
          <p:cNvPicPr>
            <a:picLocks noChangeAspect="1"/>
          </p:cNvPicPr>
          <p:nvPr/>
        </p:nvPicPr>
        <p:blipFill>
          <a:blip r:embed="rId5"/>
          <a:stretch>
            <a:fillRect/>
          </a:stretch>
        </p:blipFill>
        <p:spPr>
          <a:xfrm>
            <a:off x="1279069" y="3965833"/>
            <a:ext cx="3785587" cy="2060081"/>
          </a:xfrm>
          <a:prstGeom prst="rect">
            <a:avLst/>
          </a:prstGeom>
        </p:spPr>
      </p:pic>
      <p:sp>
        <p:nvSpPr>
          <p:cNvPr id="2" name="文字方塊 1">
            <a:extLst>
              <a:ext uri="{FF2B5EF4-FFF2-40B4-BE49-F238E27FC236}">
                <a16:creationId xmlns:a16="http://schemas.microsoft.com/office/drawing/2014/main" id="{41A3D6CC-731F-234D-183A-1C372932F261}"/>
              </a:ext>
            </a:extLst>
          </p:cNvPr>
          <p:cNvSpPr txBox="1"/>
          <p:nvPr/>
        </p:nvSpPr>
        <p:spPr>
          <a:xfrm>
            <a:off x="990036" y="6092867"/>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LabelImg</a:t>
            </a:r>
            <a:r>
              <a:rPr lang="zh-TW" altLang="en-US" sz="1600" dirty="0">
                <a:latin typeface="微軟正黑體" panose="020B0604030504040204" pitchFamily="34" charset="-120"/>
                <a:ea typeface="微軟正黑體" panose="020B0604030504040204" pitchFamily="34" charset="-120"/>
              </a:rPr>
              <a:t>標記圖片</a:t>
            </a:r>
          </a:p>
        </p:txBody>
      </p:sp>
    </p:spTree>
    <p:extLst>
      <p:ext uri="{BB962C8B-B14F-4D97-AF65-F5344CB8AC3E}">
        <p14:creationId xmlns:p14="http://schemas.microsoft.com/office/powerpoint/2010/main" val="2439161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a:t>
            </a:r>
            <a:r>
              <a:rPr lang="en-US" altLang="zh-TW" sz="4800" dirty="0" err="1">
                <a:solidFill>
                  <a:schemeClr val="accent3"/>
                </a:solidFill>
                <a:latin typeface="微軟正黑體" panose="020B0604030504040204" pitchFamily="34" charset="-120"/>
                <a:ea typeface="微軟正黑體" panose="020B0604030504040204" pitchFamily="34" charset="-120"/>
              </a:rPr>
              <a:t>PyQt</a:t>
            </a:r>
            <a:endParaRPr sz="4800" dirty="0">
              <a:latin typeface="微軟正黑體" panose="020B0604030504040204" pitchFamily="34" charset="-120"/>
              <a:ea typeface="微軟正黑體" panose="020B0604030504040204" pitchFamily="34" charset="-120"/>
            </a:endParaRPr>
          </a:p>
        </p:txBody>
      </p:sp>
      <p:pic>
        <p:nvPicPr>
          <p:cNvPr id="4098" name="Picture 2" descr="PyQt - 维基百科，自由的百科全书">
            <a:extLst>
              <a:ext uri="{FF2B5EF4-FFF2-40B4-BE49-F238E27FC236}">
                <a16:creationId xmlns:a16="http://schemas.microsoft.com/office/drawing/2014/main" id="{2BE85C94-F511-4440-AA6C-8EC18FC55E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940" y="1623277"/>
            <a:ext cx="1528139" cy="1590653"/>
          </a:xfrm>
          <a:prstGeom prst="rect">
            <a:avLst/>
          </a:prstGeom>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C34E375-3BD7-4A47-83D4-1737A037B630}"/>
              </a:ext>
            </a:extLst>
          </p:cNvPr>
          <p:cNvSpPr txBox="1"/>
          <p:nvPr/>
        </p:nvSpPr>
        <p:spPr>
          <a:xfrm>
            <a:off x="223589" y="3560435"/>
            <a:ext cx="6081851"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包含許多函式與擴充功能</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開發時</a:t>
            </a:r>
            <a:r>
              <a:rPr lang="en-US" altLang="zh-TW" sz="2400" b="1" dirty="0">
                <a:latin typeface="微軟正黑體" panose="020B0604030504040204" pitchFamily="34" charset="-120"/>
                <a:ea typeface="微軟正黑體" panose="020B0604030504040204" pitchFamily="34" charset="-120"/>
              </a:rPr>
              <a:t>UI</a:t>
            </a:r>
            <a:r>
              <a:rPr lang="zh-TW" altLang="en-US" sz="2400" b="1" dirty="0">
                <a:latin typeface="微軟正黑體" panose="020B0604030504040204" pitchFamily="34" charset="-120"/>
                <a:ea typeface="微軟正黑體" panose="020B0604030504040204" pitchFamily="34" charset="-120"/>
              </a:rPr>
              <a:t>設計與底下程式邏輯分開</a:t>
            </a: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搭配</a:t>
            </a:r>
            <a:r>
              <a:rPr lang="en-US" altLang="zh-TW" sz="2400" b="1" dirty="0" err="1">
                <a:latin typeface="微軟正黑體" panose="020B0604030504040204" pitchFamily="34" charset="-120"/>
                <a:ea typeface="微軟正黑體" panose="020B0604030504040204" pitchFamily="34" charset="-120"/>
              </a:rPr>
              <a:t>QtDesinger</a:t>
            </a:r>
            <a:r>
              <a:rPr lang="zh-TW" altLang="en-US" sz="2400" b="1" dirty="0">
                <a:latin typeface="微軟正黑體" panose="020B0604030504040204" pitchFamily="34" charset="-120"/>
                <a:ea typeface="微軟正黑體" panose="020B0604030504040204" pitchFamily="34" charset="-120"/>
              </a:rPr>
              <a:t>製作界面</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使用</a:t>
            </a:r>
            <a:r>
              <a:rPr lang="en-US" altLang="zh-TW" sz="2400" b="1" dirty="0">
                <a:latin typeface="微軟正黑體" panose="020B0604030504040204" pitchFamily="34" charset="-120"/>
                <a:ea typeface="微軟正黑體" panose="020B0604030504040204" pitchFamily="34" charset="-120"/>
              </a:rPr>
              <a:t>QSS</a:t>
            </a:r>
            <a:r>
              <a:rPr lang="zh-TW" altLang="en-US" sz="2400" b="1" dirty="0">
                <a:latin typeface="微軟正黑體" panose="020B0604030504040204" pitchFamily="34" charset="-120"/>
                <a:ea typeface="微軟正黑體" panose="020B0604030504040204" pitchFamily="34" charset="-120"/>
              </a:rPr>
              <a:t>美化設計</a:t>
            </a:r>
            <a:endParaRPr lang="en-US" altLang="zh-TW" sz="2400" b="1"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0C4F7D8-2F93-4090-AE3F-61B8AF788877}"/>
              </a:ext>
            </a:extLst>
          </p:cNvPr>
          <p:cNvSpPr>
            <a:spLocks noGrp="1"/>
          </p:cNvSpPr>
          <p:nvPr>
            <p:ph type="sldNum" sz="quarter" idx="10"/>
          </p:nvPr>
        </p:nvSpPr>
        <p:spPr/>
        <p:txBody>
          <a:bodyPr/>
          <a:lstStyle/>
          <a:p>
            <a:fld id="{57ABB493-CBC1-4CDA-AA16-608BE3062E0C}" type="slidenum">
              <a:rPr lang="zh-TW" altLang="en-US" smtClean="0"/>
              <a:t>11</a:t>
            </a:fld>
            <a:endParaRPr lang="zh-TW" altLang="en-US"/>
          </a:p>
        </p:txBody>
      </p:sp>
      <p:pic>
        <p:nvPicPr>
          <p:cNvPr id="8" name="圖片 7">
            <a:extLst>
              <a:ext uri="{FF2B5EF4-FFF2-40B4-BE49-F238E27FC236}">
                <a16:creationId xmlns:a16="http://schemas.microsoft.com/office/drawing/2014/main" id="{0C9E62FD-DD04-92AE-0A50-15DD2B4C7964}"/>
              </a:ext>
            </a:extLst>
          </p:cNvPr>
          <p:cNvPicPr>
            <a:picLocks noChangeAspect="1"/>
          </p:cNvPicPr>
          <p:nvPr/>
        </p:nvPicPr>
        <p:blipFill rotWithShape="1">
          <a:blip r:embed="rId4"/>
          <a:srcRect r="16163"/>
          <a:stretch/>
        </p:blipFill>
        <p:spPr>
          <a:xfrm>
            <a:off x="5533200" y="1299971"/>
            <a:ext cx="6154800" cy="4174423"/>
          </a:xfrm>
          <a:prstGeom prst="rect">
            <a:avLst/>
          </a:prstGeom>
        </p:spPr>
      </p:pic>
      <p:sp>
        <p:nvSpPr>
          <p:cNvPr id="9" name="文字方塊 8">
            <a:extLst>
              <a:ext uri="{FF2B5EF4-FFF2-40B4-BE49-F238E27FC236}">
                <a16:creationId xmlns:a16="http://schemas.microsoft.com/office/drawing/2014/main" id="{A47C35BA-B2BA-E710-3A4B-37D7F4F8B513}"/>
              </a:ext>
            </a:extLst>
          </p:cNvPr>
          <p:cNvSpPr txBox="1"/>
          <p:nvPr/>
        </p:nvSpPr>
        <p:spPr>
          <a:xfrm>
            <a:off x="7591776" y="5465367"/>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err="1">
                <a:latin typeface="微軟正黑體" panose="020B0604030504040204" pitchFamily="34" charset="-120"/>
                <a:ea typeface="微軟正黑體" panose="020B0604030504040204" pitchFamily="34" charset="-120"/>
              </a:rPr>
              <a:t>QtDesigner</a:t>
            </a:r>
            <a:r>
              <a:rPr lang="zh-TW" altLang="en-US" sz="1600" dirty="0">
                <a:latin typeface="微軟正黑體" panose="020B0604030504040204" pitchFamily="34" charset="-120"/>
                <a:ea typeface="微軟正黑體" panose="020B0604030504040204" pitchFamily="34" charset="-120"/>
              </a:rPr>
              <a:t>開發畫面</a:t>
            </a:r>
          </a:p>
        </p:txBody>
      </p:sp>
    </p:spTree>
    <p:extLst>
      <p:ext uri="{BB962C8B-B14F-4D97-AF65-F5344CB8AC3E}">
        <p14:creationId xmlns:p14="http://schemas.microsoft.com/office/powerpoint/2010/main" val="367971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59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模型訓練</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135BF1A6-3F65-485B-8BB3-D827595FEE0C}"/>
              </a:ext>
            </a:extLst>
          </p:cNvPr>
          <p:cNvSpPr>
            <a:spLocks noGrp="1"/>
          </p:cNvSpPr>
          <p:nvPr>
            <p:ph type="sldNum" sz="quarter" idx="10"/>
          </p:nvPr>
        </p:nvSpPr>
        <p:spPr/>
        <p:txBody>
          <a:bodyPr/>
          <a:lstStyle/>
          <a:p>
            <a:fld id="{57ABB493-CBC1-4CDA-AA16-608BE3062E0C}" type="slidenum">
              <a:rPr lang="zh-TW" altLang="en-US" smtClean="0"/>
              <a:t>12</a:t>
            </a:fld>
            <a:endParaRPr lang="zh-TW" altLang="en-US"/>
          </a:p>
        </p:txBody>
      </p:sp>
    </p:spTree>
    <p:extLst>
      <p:ext uri="{BB962C8B-B14F-4D97-AF65-F5344CB8AC3E}">
        <p14:creationId xmlns:p14="http://schemas.microsoft.com/office/powerpoint/2010/main" val="358569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模型訓練：初期試錯</a:t>
            </a:r>
            <a:endParaRPr sz="4800" dirty="0">
              <a:latin typeface="微軟正黑體" panose="020B0604030504040204" pitchFamily="34" charset="-120"/>
              <a:ea typeface="微軟正黑體" panose="020B0604030504040204" pitchFamily="34" charset="-120"/>
            </a:endParaRPr>
          </a:p>
        </p:txBody>
      </p:sp>
      <p:pic>
        <p:nvPicPr>
          <p:cNvPr id="5122" name="Picture 2" descr="https://lh5.googleusercontent.com/ErvprjDlHMbW_gvd2VcTcXKvkEjli5dGrfL6NFhsgri5NP0IIRw3eCE2nhDYYZqNsJk_jEpSfAmoYGte58o9wCsaePtX_PXCdGELAByrbnCymqIFqHvpKp8DtaQJq7nlKw9-SUDGhwBOHQdgoafcHvcQgQ=s2048">
            <a:extLst>
              <a:ext uri="{FF2B5EF4-FFF2-40B4-BE49-F238E27FC236}">
                <a16:creationId xmlns:a16="http://schemas.microsoft.com/office/drawing/2014/main" id="{67028F06-8007-4F86-8AE2-542DC45F9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42" y="1364057"/>
            <a:ext cx="3938016" cy="22151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ileP0O1hfgdafcSeeGf0aewOKrkzrK-eYICJc1eyNgHXmQFbPEtHDnP1CL_j0kXHcsD-J0cPVqq-SZbEmPIGcrPsPolVE8Jmrw1Hxii1_rHrdZ3XuY_f_r-UYnqoGSiNKcs0AvLh5fKR00IUx53-jmVRow=s2048">
            <a:extLst>
              <a:ext uri="{FF2B5EF4-FFF2-40B4-BE49-F238E27FC236}">
                <a16:creationId xmlns:a16="http://schemas.microsoft.com/office/drawing/2014/main" id="{4D022C42-2241-4097-906E-0577D9DB6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779" y="3711271"/>
            <a:ext cx="3938016" cy="22151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3.googleusercontent.com/LMuAerQSeQF6tu_Mj6VrWGt6KpGiStJY76BVu53QmVThG63mDvLij9nXSiVppiChG5oKqU_MmCHOj11ek2P8o2Ofi3OwkM8OjObgNeCOp05122-Csi6kD3u6OPfG5Wk3_lhvxOAyoPml2L-HFiNuBlUQ_g=s2048">
            <a:extLst>
              <a:ext uri="{FF2B5EF4-FFF2-40B4-BE49-F238E27FC236}">
                <a16:creationId xmlns:a16="http://schemas.microsoft.com/office/drawing/2014/main" id="{A1F0A5E7-17F3-4BEC-8A69-3FE226888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406" y="1364057"/>
            <a:ext cx="3938016" cy="221513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lh4.googleusercontent.com/zS8iSS-SJgQNQiGiAuCWkUQnvXvHbJERUuoYPDwxHYny0tb7dBwZLgkPDiegD5qMGU46LQlldwjc9HOC_fGUebNKzq6GHCKca5gyNY6VDu0n4a4tZjmktUB9MRGQgJ5JiSkLWot12wmV5rsrP_oqD9bXCQ=s2048">
            <a:extLst>
              <a:ext uri="{FF2B5EF4-FFF2-40B4-BE49-F238E27FC236}">
                <a16:creationId xmlns:a16="http://schemas.microsoft.com/office/drawing/2014/main" id="{DCA61428-1B93-4018-9040-7ADD5011B2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5639" y="3643067"/>
            <a:ext cx="3938016" cy="221513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8CF786E-B7CE-483D-B204-D12C805600F7}"/>
              </a:ext>
            </a:extLst>
          </p:cNvPr>
          <p:cNvSpPr>
            <a:spLocks noGrp="1"/>
          </p:cNvSpPr>
          <p:nvPr>
            <p:ph type="sldNum" sz="quarter" idx="10"/>
          </p:nvPr>
        </p:nvSpPr>
        <p:spPr/>
        <p:txBody>
          <a:bodyPr/>
          <a:lstStyle/>
          <a:p>
            <a:fld id="{57ABB493-CBC1-4CDA-AA16-608BE3062E0C}" type="slidenum">
              <a:rPr lang="zh-TW" altLang="en-US" smtClean="0"/>
              <a:t>13</a:t>
            </a:fld>
            <a:endParaRPr lang="zh-TW" altLang="en-US"/>
          </a:p>
        </p:txBody>
      </p:sp>
      <p:sp>
        <p:nvSpPr>
          <p:cNvPr id="3" name="文字方塊 2">
            <a:extLst>
              <a:ext uri="{FF2B5EF4-FFF2-40B4-BE49-F238E27FC236}">
                <a16:creationId xmlns:a16="http://schemas.microsoft.com/office/drawing/2014/main" id="{A9E06B2F-A9BA-EC80-64F0-C20BBBF55F8D}"/>
              </a:ext>
            </a:extLst>
          </p:cNvPr>
          <p:cNvSpPr txBox="1"/>
          <p:nvPr/>
        </p:nvSpPr>
        <p:spPr>
          <a:xfrm>
            <a:off x="1546272" y="6017796"/>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無法正確識別</a:t>
            </a:r>
            <a:endParaRPr lang="en-US" altLang="zh-TW" sz="16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A7A9CEE9-5354-5405-2C11-BCD2D7219948}"/>
              </a:ext>
            </a:extLst>
          </p:cNvPr>
          <p:cNvSpPr txBox="1"/>
          <p:nvPr/>
        </p:nvSpPr>
        <p:spPr>
          <a:xfrm>
            <a:off x="8021030" y="6008932"/>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無法認出反手</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2255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模型訓練：初期試錯</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68CF786E-B7CE-483D-B204-D12C805600F7}"/>
              </a:ext>
            </a:extLst>
          </p:cNvPr>
          <p:cNvSpPr>
            <a:spLocks noGrp="1"/>
          </p:cNvSpPr>
          <p:nvPr>
            <p:ph type="sldNum" sz="quarter" idx="10"/>
          </p:nvPr>
        </p:nvSpPr>
        <p:spPr/>
        <p:txBody>
          <a:bodyPr/>
          <a:lstStyle/>
          <a:p>
            <a:fld id="{57ABB493-CBC1-4CDA-AA16-608BE3062E0C}" type="slidenum">
              <a:rPr lang="zh-TW" altLang="en-US" smtClean="0"/>
              <a:t>14</a:t>
            </a:fld>
            <a:endParaRPr lang="zh-TW" altLang="en-US"/>
          </a:p>
        </p:txBody>
      </p:sp>
      <p:pic>
        <p:nvPicPr>
          <p:cNvPr id="3" name="圖片 2">
            <a:extLst>
              <a:ext uri="{FF2B5EF4-FFF2-40B4-BE49-F238E27FC236}">
                <a16:creationId xmlns:a16="http://schemas.microsoft.com/office/drawing/2014/main" id="{56B6892A-29B9-81CD-4811-17A286D01876}"/>
              </a:ext>
            </a:extLst>
          </p:cNvPr>
          <p:cNvPicPr>
            <a:picLocks noChangeAspect="1"/>
          </p:cNvPicPr>
          <p:nvPr/>
        </p:nvPicPr>
        <p:blipFill>
          <a:blip r:embed="rId3"/>
          <a:stretch>
            <a:fillRect/>
          </a:stretch>
        </p:blipFill>
        <p:spPr>
          <a:xfrm>
            <a:off x="531440" y="2429203"/>
            <a:ext cx="4555590" cy="2562639"/>
          </a:xfrm>
          <a:prstGeom prst="rect">
            <a:avLst/>
          </a:prstGeom>
        </p:spPr>
      </p:pic>
      <p:sp>
        <p:nvSpPr>
          <p:cNvPr id="4" name="文字方塊 3">
            <a:extLst>
              <a:ext uri="{FF2B5EF4-FFF2-40B4-BE49-F238E27FC236}">
                <a16:creationId xmlns:a16="http://schemas.microsoft.com/office/drawing/2014/main" id="{9D669079-A55D-6E23-DD1F-34111DCA610B}"/>
              </a:ext>
            </a:extLst>
          </p:cNvPr>
          <p:cNvSpPr txBox="1"/>
          <p:nvPr/>
        </p:nvSpPr>
        <p:spPr>
          <a:xfrm>
            <a:off x="5368794" y="1931400"/>
            <a:ext cx="6676829" cy="3693319"/>
          </a:xfrm>
          <a:prstGeom prst="rect">
            <a:avLst/>
          </a:prstGeom>
          <a:noFill/>
        </p:spPr>
        <p:txBody>
          <a:bodyPr wrap="square" rtlCol="0">
            <a:spAutoFit/>
          </a:bodyPr>
          <a:lstStyle/>
          <a:p>
            <a:r>
              <a:rPr lang="zh-TW" altLang="en-US" sz="2600" dirty="0">
                <a:latin typeface="微軟正黑體" panose="020B0604030504040204" pitchFamily="34" charset="-120"/>
                <a:ea typeface="微軟正黑體" panose="020B0604030504040204" pitchFamily="34" charset="-120"/>
              </a:rPr>
              <a:t>初期訓練模型實際上機測驗後，</a:t>
            </a:r>
            <a:endParaRPr lang="en-US" altLang="zh-TW" sz="26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找到問題並檢討，回頭改善資料集</a:t>
            </a:r>
            <a:endParaRPr lang="en-US" altLang="zh-TW" sz="2600" dirty="0">
              <a:latin typeface="微軟正黑體" panose="020B0604030504040204" pitchFamily="34" charset="-120"/>
              <a:ea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特定角度</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手勢辨別失敗：</a:t>
            </a:r>
            <a:endParaRPr lang="en-US" altLang="zh-TW" sz="2600"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對資料集製作新增規範</a:t>
            </a:r>
            <a:endParaRPr lang="en-US" altLang="zh-TW" sz="2600"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endParaRPr lang="en-US" altLang="zh-TW" sz="26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手勢辨認錯誤：</a:t>
            </a:r>
            <a:endParaRPr lang="en-US" altLang="zh-TW" sz="2600"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不再標記模糊幀</a:t>
            </a:r>
            <a:endParaRPr lang="en-US" altLang="zh-TW" sz="26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6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F5B953BC-6F33-D5A6-E219-8E584B142145}"/>
              </a:ext>
            </a:extLst>
          </p:cNvPr>
          <p:cNvSpPr txBox="1"/>
          <p:nvPr/>
        </p:nvSpPr>
        <p:spPr>
          <a:xfrm>
            <a:off x="2019655" y="5096088"/>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模糊幀</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01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模型訓練：訓練結果</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15</a:t>
            </a:fld>
            <a:endParaRPr lang="zh-TW" altLang="en-US"/>
          </a:p>
        </p:txBody>
      </p:sp>
      <p:sp>
        <p:nvSpPr>
          <p:cNvPr id="5" name="文字方塊 4">
            <a:extLst>
              <a:ext uri="{FF2B5EF4-FFF2-40B4-BE49-F238E27FC236}">
                <a16:creationId xmlns:a16="http://schemas.microsoft.com/office/drawing/2014/main" id="{8E40C6EA-4793-53A3-4E77-97D8A2C5B546}"/>
              </a:ext>
            </a:extLst>
          </p:cNvPr>
          <p:cNvSpPr txBox="1"/>
          <p:nvPr/>
        </p:nvSpPr>
        <p:spPr>
          <a:xfrm>
            <a:off x="5085622" y="1966832"/>
            <a:ext cx="6978835" cy="3019673"/>
          </a:xfrm>
          <a:prstGeom prst="rect">
            <a:avLst/>
          </a:prstGeom>
          <a:noFill/>
        </p:spPr>
        <p:txBody>
          <a:bodyPr wrap="square" rtlCol="0">
            <a:spAutoFit/>
          </a:bodyPr>
          <a:lstStyle/>
          <a:p>
            <a:pPr>
              <a:lnSpc>
                <a:spcPct val="150000"/>
              </a:lnSpc>
            </a:pPr>
            <a:r>
              <a:rPr lang="zh-TW" altLang="en-US" sz="2600" b="1" dirty="0">
                <a:latin typeface="微軟正黑體" panose="020B0604030504040204" pitchFamily="34" charset="-120"/>
                <a:ea typeface="微軟正黑體" panose="020B0604030504040204" pitchFamily="34" charset="-120"/>
              </a:rPr>
              <a:t>最終做為辨識使用模型</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15</a:t>
            </a:r>
            <a:r>
              <a:rPr lang="zh-TW" altLang="en-US" sz="2600" b="1" dirty="0">
                <a:latin typeface="微軟正黑體" panose="020B0604030504040204" pitchFamily="34" charset="-120"/>
                <a:ea typeface="微軟正黑體" panose="020B0604030504040204" pitchFamily="34" charset="-120"/>
              </a:rPr>
              <a:t>部影片，每秒擷取</a:t>
            </a:r>
            <a:r>
              <a:rPr lang="en-US" altLang="zh-TW" sz="2600" b="1" dirty="0">
                <a:latin typeface="微軟正黑體" panose="020B0604030504040204" pitchFamily="34" charset="-120"/>
                <a:ea typeface="微軟正黑體" panose="020B0604030504040204" pitchFamily="34" charset="-120"/>
              </a:rPr>
              <a:t>3</a:t>
            </a:r>
            <a:r>
              <a:rPr lang="zh-TW" altLang="en-US" sz="2600" b="1" dirty="0">
                <a:latin typeface="微軟正黑體" panose="020B0604030504040204" pitchFamily="34" charset="-120"/>
                <a:ea typeface="微軟正黑體" panose="020B0604030504040204" pitchFamily="34" charset="-120"/>
              </a:rPr>
              <a:t>張，</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汰除模糊幀，約</a:t>
            </a:r>
            <a:r>
              <a:rPr lang="en-US" altLang="zh-TW" sz="2600" b="1" dirty="0">
                <a:latin typeface="微軟正黑體" panose="020B0604030504040204" pitchFamily="34" charset="-120"/>
                <a:ea typeface="微軟正黑體" panose="020B0604030504040204" pitchFamily="34" charset="-120"/>
              </a:rPr>
              <a:t>1400</a:t>
            </a:r>
            <a:r>
              <a:rPr lang="zh-TW" altLang="en-US" sz="2600" b="1" dirty="0">
                <a:latin typeface="微軟正黑體" panose="020B0604030504040204" pitchFamily="34" charset="-120"/>
                <a:ea typeface="微軟正黑體" panose="020B0604030504040204" pitchFamily="34" charset="-120"/>
              </a:rPr>
              <a:t>張圖片作為資料集</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約</a:t>
            </a:r>
            <a:r>
              <a:rPr lang="en-US" altLang="zh-TW" sz="2600" b="1" dirty="0">
                <a:latin typeface="微軟正黑體" panose="020B0604030504040204" pitchFamily="34" charset="-120"/>
                <a:ea typeface="微軟正黑體" panose="020B0604030504040204" pitchFamily="34" charset="-120"/>
              </a:rPr>
              <a:t>2000</a:t>
            </a:r>
            <a:r>
              <a:rPr lang="zh-TW" altLang="en-US" sz="2600" b="1" dirty="0">
                <a:latin typeface="微軟正黑體" panose="020B0604030504040204" pitchFamily="34" charset="-120"/>
                <a:ea typeface="微軟正黑體" panose="020B0604030504040204" pitchFamily="34" charset="-120"/>
              </a:rPr>
              <a:t>個</a:t>
            </a:r>
            <a:r>
              <a:rPr lang="en-US" altLang="zh-TW" sz="2600" b="1" dirty="0">
                <a:latin typeface="微軟正黑體" panose="020B0604030504040204" pitchFamily="34" charset="-120"/>
                <a:ea typeface="微軟正黑體" panose="020B0604030504040204" pitchFamily="34" charset="-120"/>
              </a:rPr>
              <a:t>Labels</a:t>
            </a: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訓練了</a:t>
            </a:r>
            <a:r>
              <a:rPr lang="en-US" altLang="zh-TW" sz="2600" b="1" dirty="0">
                <a:latin typeface="微軟正黑體" panose="020B0604030504040204" pitchFamily="34" charset="-120"/>
                <a:ea typeface="微軟正黑體" panose="020B0604030504040204" pitchFamily="34" charset="-120"/>
              </a:rPr>
              <a:t>800</a:t>
            </a:r>
            <a:r>
              <a:rPr lang="zh-TW" altLang="en-US" sz="2600" b="1" dirty="0">
                <a:latin typeface="微軟正黑體" panose="020B0604030504040204" pitchFamily="34" charset="-120"/>
                <a:ea typeface="微軟正黑體" panose="020B0604030504040204" pitchFamily="34" charset="-120"/>
              </a:rPr>
              <a:t>個</a:t>
            </a:r>
            <a:r>
              <a:rPr lang="en-US" altLang="zh-TW" sz="2600" b="1" dirty="0">
                <a:latin typeface="微軟正黑體" panose="020B0604030504040204" pitchFamily="34" charset="-120"/>
                <a:ea typeface="微軟正黑體" panose="020B0604030504040204" pitchFamily="34" charset="-120"/>
              </a:rPr>
              <a:t>epochs</a:t>
            </a:r>
          </a:p>
        </p:txBody>
      </p:sp>
      <p:pic>
        <p:nvPicPr>
          <p:cNvPr id="6" name="圖片 5">
            <a:extLst>
              <a:ext uri="{FF2B5EF4-FFF2-40B4-BE49-F238E27FC236}">
                <a16:creationId xmlns:a16="http://schemas.microsoft.com/office/drawing/2014/main" id="{F5F8EB44-4DB0-12D5-5230-756D10987C06}"/>
              </a:ext>
            </a:extLst>
          </p:cNvPr>
          <p:cNvPicPr>
            <a:picLocks noChangeAspect="1"/>
          </p:cNvPicPr>
          <p:nvPr/>
        </p:nvPicPr>
        <p:blipFill>
          <a:blip r:embed="rId3"/>
          <a:stretch>
            <a:fillRect/>
          </a:stretch>
        </p:blipFill>
        <p:spPr>
          <a:xfrm>
            <a:off x="320038" y="2128617"/>
            <a:ext cx="4582164" cy="2781688"/>
          </a:xfrm>
          <a:prstGeom prst="rect">
            <a:avLst/>
          </a:prstGeom>
        </p:spPr>
      </p:pic>
      <p:sp>
        <p:nvSpPr>
          <p:cNvPr id="7" name="文字方塊 6">
            <a:extLst>
              <a:ext uri="{FF2B5EF4-FFF2-40B4-BE49-F238E27FC236}">
                <a16:creationId xmlns:a16="http://schemas.microsoft.com/office/drawing/2014/main" id="{D471C619-B69D-B58E-2947-600362585411}"/>
              </a:ext>
            </a:extLst>
          </p:cNvPr>
          <p:cNvSpPr txBox="1"/>
          <p:nvPr/>
        </p:nvSpPr>
        <p:spPr>
          <a:xfrm>
            <a:off x="1724835" y="4986505"/>
            <a:ext cx="3723503"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Train result</a:t>
            </a:r>
            <a:endParaRPr lang="zh-TW" altLang="en-US" dirty="0"/>
          </a:p>
        </p:txBody>
      </p:sp>
    </p:spTree>
    <p:extLst>
      <p:ext uri="{BB962C8B-B14F-4D97-AF65-F5344CB8AC3E}">
        <p14:creationId xmlns:p14="http://schemas.microsoft.com/office/powerpoint/2010/main" val="401461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模型訓練：訓練結果</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16</a:t>
            </a:fld>
            <a:endParaRPr lang="zh-TW" altLang="en-US"/>
          </a:p>
        </p:txBody>
      </p:sp>
      <p:pic>
        <p:nvPicPr>
          <p:cNvPr id="14" name="圖片 13">
            <a:extLst>
              <a:ext uri="{FF2B5EF4-FFF2-40B4-BE49-F238E27FC236}">
                <a16:creationId xmlns:a16="http://schemas.microsoft.com/office/drawing/2014/main" id="{C4B4E052-E27D-54E8-027F-BC09F63A3C6D}"/>
              </a:ext>
            </a:extLst>
          </p:cNvPr>
          <p:cNvPicPr>
            <a:picLocks noChangeAspect="1"/>
          </p:cNvPicPr>
          <p:nvPr/>
        </p:nvPicPr>
        <p:blipFill>
          <a:blip r:embed="rId3"/>
          <a:stretch>
            <a:fillRect/>
          </a:stretch>
        </p:blipFill>
        <p:spPr>
          <a:xfrm>
            <a:off x="1977517" y="1219719"/>
            <a:ext cx="8236965" cy="4418562"/>
          </a:xfrm>
          <a:prstGeom prst="rect">
            <a:avLst/>
          </a:prstGeom>
        </p:spPr>
      </p:pic>
      <p:sp>
        <p:nvSpPr>
          <p:cNvPr id="15" name="文字方塊 14">
            <a:extLst>
              <a:ext uri="{FF2B5EF4-FFF2-40B4-BE49-F238E27FC236}">
                <a16:creationId xmlns:a16="http://schemas.microsoft.com/office/drawing/2014/main" id="{0FF50ADE-9D73-E621-C0F1-934E6132FCB7}"/>
              </a:ext>
            </a:extLst>
          </p:cNvPr>
          <p:cNvSpPr txBox="1"/>
          <p:nvPr/>
        </p:nvSpPr>
        <p:spPr>
          <a:xfrm>
            <a:off x="5139571" y="5658761"/>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訓練集統計</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9532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59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4.</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41A0049E-33BC-4678-8E55-B6AD6E97F441}"/>
              </a:ext>
            </a:extLst>
          </p:cNvPr>
          <p:cNvSpPr>
            <a:spLocks noGrp="1"/>
          </p:cNvSpPr>
          <p:nvPr>
            <p:ph type="sldNum" sz="quarter" idx="10"/>
          </p:nvPr>
        </p:nvSpPr>
        <p:spPr/>
        <p:txBody>
          <a:bodyPr/>
          <a:lstStyle/>
          <a:p>
            <a:fld id="{57ABB493-CBC1-4CDA-AA16-608BE3062E0C}" type="slidenum">
              <a:rPr lang="zh-TW" altLang="en-US" smtClean="0"/>
              <a:t>17</a:t>
            </a:fld>
            <a:endParaRPr lang="zh-TW" altLang="en-US"/>
          </a:p>
        </p:txBody>
      </p:sp>
    </p:spTree>
    <p:extLst>
      <p:ext uri="{BB962C8B-B14F-4D97-AF65-F5344CB8AC3E}">
        <p14:creationId xmlns:p14="http://schemas.microsoft.com/office/powerpoint/2010/main" val="271026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成果展示：程式介面</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18</a:t>
            </a:fld>
            <a:endParaRPr lang="zh-TW" altLang="en-US"/>
          </a:p>
        </p:txBody>
      </p:sp>
      <p:sp>
        <p:nvSpPr>
          <p:cNvPr id="6" name="文字方塊 5">
            <a:extLst>
              <a:ext uri="{FF2B5EF4-FFF2-40B4-BE49-F238E27FC236}">
                <a16:creationId xmlns:a16="http://schemas.microsoft.com/office/drawing/2014/main" id="{FD369E8A-A2A9-D9B8-0ACA-1D1215DAE142}"/>
              </a:ext>
            </a:extLst>
          </p:cNvPr>
          <p:cNvSpPr txBox="1"/>
          <p:nvPr/>
        </p:nvSpPr>
        <p:spPr>
          <a:xfrm>
            <a:off x="6096000" y="2614784"/>
            <a:ext cx="6825834" cy="18193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透過</a:t>
            </a:r>
            <a:r>
              <a:rPr lang="en-US" altLang="zh-TW" sz="2600" b="1" dirty="0">
                <a:latin typeface="微軟正黑體" panose="020B0604030504040204" pitchFamily="34" charset="-120"/>
                <a:ea typeface="微軟正黑體" panose="020B0604030504040204" pitchFamily="34" charset="-120"/>
              </a:rPr>
              <a:t>PyQt/</a:t>
            </a:r>
            <a:r>
              <a:rPr lang="en-US" altLang="zh-TW" sz="2600" b="1" dirty="0" err="1">
                <a:latin typeface="微軟正黑體" panose="020B0604030504040204" pitchFamily="34" charset="-120"/>
                <a:ea typeface="微軟正黑體" panose="020B0604030504040204" pitchFamily="34" charset="-120"/>
              </a:rPr>
              <a:t>QtDesigner</a:t>
            </a:r>
            <a:r>
              <a:rPr lang="zh-TW" altLang="en-US" sz="2600" b="1" dirty="0">
                <a:latin typeface="微軟正黑體" panose="020B0604030504040204" pitchFamily="34" charset="-120"/>
                <a:ea typeface="微軟正黑體" panose="020B0604030504040204" pitchFamily="34" charset="-120"/>
              </a:rPr>
              <a:t>製作介面</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使用</a:t>
            </a:r>
            <a:r>
              <a:rPr lang="en-US" altLang="zh-TW" sz="2600" b="1" dirty="0">
                <a:latin typeface="微軟正黑體" panose="020B0604030504040204" pitchFamily="34" charset="-120"/>
                <a:ea typeface="微軟正黑體" panose="020B0604030504040204" pitchFamily="34" charset="-120"/>
              </a:rPr>
              <a:t>QSS</a:t>
            </a:r>
            <a:r>
              <a:rPr lang="zh-TW" altLang="en-US" sz="2600" b="1" dirty="0">
                <a:latin typeface="微軟正黑體" panose="020B0604030504040204" pitchFamily="34" charset="-120"/>
                <a:ea typeface="微軟正黑體" panose="020B0604030504040204" pitchFamily="34" charset="-120"/>
              </a:rPr>
              <a:t>對介面</a:t>
            </a:r>
            <a:r>
              <a:rPr lang="en-US" altLang="zh-TW" sz="2600" b="1" dirty="0">
                <a:latin typeface="微軟正黑體" panose="020B0604030504040204" pitchFamily="34" charset="-120"/>
                <a:ea typeface="微軟正黑體" panose="020B0604030504040204" pitchFamily="34" charset="-120"/>
              </a:rPr>
              <a:t>Widget</a:t>
            </a:r>
            <a:r>
              <a:rPr lang="zh-TW" altLang="en-US" sz="2600" b="1" dirty="0">
                <a:latin typeface="微軟正黑體" panose="020B0604030504040204" pitchFamily="34" charset="-120"/>
                <a:ea typeface="微軟正黑體" panose="020B0604030504040204" pitchFamily="34" charset="-120"/>
              </a:rPr>
              <a:t>做美化</a:t>
            </a:r>
            <a:endParaRPr lang="en-US" altLang="zh-TW" sz="2600" b="1" dirty="0">
              <a:latin typeface="微軟正黑體" panose="020B0604030504040204" pitchFamily="34" charset="-120"/>
              <a:ea typeface="微軟正黑體" panose="020B0604030504040204" pitchFamily="34" charset="-120"/>
            </a:endParaRPr>
          </a:p>
          <a:p>
            <a:pPr>
              <a:lnSpc>
                <a:spcPct val="150000"/>
              </a:lnSpc>
            </a:pPr>
            <a:endParaRPr lang="en-US" altLang="zh-TW" sz="2600" b="1"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73D1F8BB-7ABA-9854-6758-BD71FE9C4113}"/>
              </a:ext>
            </a:extLst>
          </p:cNvPr>
          <p:cNvPicPr>
            <a:picLocks noChangeAspect="1"/>
          </p:cNvPicPr>
          <p:nvPr/>
        </p:nvPicPr>
        <p:blipFill>
          <a:blip r:embed="rId3"/>
          <a:stretch>
            <a:fillRect/>
          </a:stretch>
        </p:blipFill>
        <p:spPr>
          <a:xfrm>
            <a:off x="310722" y="1530371"/>
            <a:ext cx="5666805" cy="3797258"/>
          </a:xfrm>
          <a:prstGeom prst="rect">
            <a:avLst/>
          </a:prstGeom>
        </p:spPr>
      </p:pic>
      <p:sp>
        <p:nvSpPr>
          <p:cNvPr id="11" name="文字方塊 10">
            <a:extLst>
              <a:ext uri="{FF2B5EF4-FFF2-40B4-BE49-F238E27FC236}">
                <a16:creationId xmlns:a16="http://schemas.microsoft.com/office/drawing/2014/main" id="{FF822A41-B8CA-2216-FBCE-089ACFA20679}"/>
              </a:ext>
            </a:extLst>
          </p:cNvPr>
          <p:cNvSpPr txBox="1"/>
          <p:nvPr/>
        </p:nvSpPr>
        <p:spPr>
          <a:xfrm>
            <a:off x="2368813" y="5418191"/>
            <a:ext cx="1550621"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主畫面功能</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7671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268021" y="143962"/>
            <a:ext cx="10272000" cy="7832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成果展示：程式介面</a:t>
            </a:r>
            <a:br>
              <a:rPr lang="en-US" altLang="zh-TW"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19</a:t>
            </a:fld>
            <a:endParaRPr lang="zh-TW" altLang="en-US"/>
          </a:p>
        </p:txBody>
      </p:sp>
      <p:pic>
        <p:nvPicPr>
          <p:cNvPr id="5" name="圖片 4">
            <a:extLst>
              <a:ext uri="{FF2B5EF4-FFF2-40B4-BE49-F238E27FC236}">
                <a16:creationId xmlns:a16="http://schemas.microsoft.com/office/drawing/2014/main" id="{141C5E46-1079-3531-CC3E-4EB25B363AA3}"/>
              </a:ext>
            </a:extLst>
          </p:cNvPr>
          <p:cNvPicPr>
            <a:picLocks noChangeAspect="1"/>
          </p:cNvPicPr>
          <p:nvPr/>
        </p:nvPicPr>
        <p:blipFill>
          <a:blip r:embed="rId3"/>
          <a:stretch>
            <a:fillRect/>
          </a:stretch>
        </p:blipFill>
        <p:spPr>
          <a:xfrm>
            <a:off x="615777" y="1465907"/>
            <a:ext cx="4195119" cy="3316596"/>
          </a:xfrm>
          <a:prstGeom prst="rect">
            <a:avLst/>
          </a:prstGeom>
        </p:spPr>
      </p:pic>
      <p:pic>
        <p:nvPicPr>
          <p:cNvPr id="9" name="圖片 8">
            <a:extLst>
              <a:ext uri="{FF2B5EF4-FFF2-40B4-BE49-F238E27FC236}">
                <a16:creationId xmlns:a16="http://schemas.microsoft.com/office/drawing/2014/main" id="{FF63CDE1-AC6E-266E-6CEB-4B2AA826AEDF}"/>
              </a:ext>
            </a:extLst>
          </p:cNvPr>
          <p:cNvPicPr>
            <a:picLocks noChangeAspect="1"/>
          </p:cNvPicPr>
          <p:nvPr/>
        </p:nvPicPr>
        <p:blipFill>
          <a:blip r:embed="rId4"/>
          <a:stretch>
            <a:fillRect/>
          </a:stretch>
        </p:blipFill>
        <p:spPr>
          <a:xfrm>
            <a:off x="6741905" y="424620"/>
            <a:ext cx="4506570" cy="3004380"/>
          </a:xfrm>
          <a:prstGeom prst="rect">
            <a:avLst/>
          </a:prstGeom>
        </p:spPr>
      </p:pic>
      <p:pic>
        <p:nvPicPr>
          <p:cNvPr id="7" name="圖片 6">
            <a:extLst>
              <a:ext uri="{FF2B5EF4-FFF2-40B4-BE49-F238E27FC236}">
                <a16:creationId xmlns:a16="http://schemas.microsoft.com/office/drawing/2014/main" id="{3BD14B88-61A4-6789-87E6-E1B2CFECBC19}"/>
              </a:ext>
            </a:extLst>
          </p:cNvPr>
          <p:cNvPicPr>
            <a:picLocks noChangeAspect="1"/>
          </p:cNvPicPr>
          <p:nvPr/>
        </p:nvPicPr>
        <p:blipFill>
          <a:blip r:embed="rId5"/>
          <a:stretch>
            <a:fillRect/>
          </a:stretch>
        </p:blipFill>
        <p:spPr>
          <a:xfrm>
            <a:off x="6096000" y="1465907"/>
            <a:ext cx="2977795" cy="4404655"/>
          </a:xfrm>
          <a:prstGeom prst="rect">
            <a:avLst/>
          </a:prstGeom>
        </p:spPr>
      </p:pic>
      <p:sp>
        <p:nvSpPr>
          <p:cNvPr id="11" name="文字方塊 10">
            <a:extLst>
              <a:ext uri="{FF2B5EF4-FFF2-40B4-BE49-F238E27FC236}">
                <a16:creationId xmlns:a16="http://schemas.microsoft.com/office/drawing/2014/main" id="{727ACA9A-D897-7CC6-E27A-13734FD6C0E5}"/>
              </a:ext>
            </a:extLst>
          </p:cNvPr>
          <p:cNvSpPr txBox="1"/>
          <p:nvPr/>
        </p:nvSpPr>
        <p:spPr>
          <a:xfrm>
            <a:off x="1339867" y="4921734"/>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原生</a:t>
            </a:r>
            <a:r>
              <a:rPr lang="en-US" altLang="zh-TW" sz="1600" dirty="0">
                <a:latin typeface="微軟正黑體" panose="020B0604030504040204" pitchFamily="34" charset="-120"/>
                <a:ea typeface="微軟正黑體" panose="020B0604030504040204" pitchFamily="34" charset="-120"/>
              </a:rPr>
              <a:t>Tkinter</a:t>
            </a:r>
            <a:r>
              <a:rPr lang="zh-TW" altLang="en-US" sz="1600" dirty="0">
                <a:latin typeface="微軟正黑體" panose="020B0604030504040204" pitchFamily="34" charset="-120"/>
                <a:ea typeface="微軟正黑體" panose="020B0604030504040204" pitchFamily="34" charset="-120"/>
              </a:rPr>
              <a:t>介面</a:t>
            </a:r>
            <a:endParaRPr lang="en-US" altLang="zh-TW" sz="16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54923925-1925-E181-0423-D4D4FCF5EBC9}"/>
              </a:ext>
            </a:extLst>
          </p:cNvPr>
          <p:cNvSpPr txBox="1"/>
          <p:nvPr/>
        </p:nvSpPr>
        <p:spPr>
          <a:xfrm>
            <a:off x="7777446" y="5870562"/>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PyQt/QSS</a:t>
            </a:r>
            <a:r>
              <a:rPr lang="zh-TW" altLang="en-US" sz="1600" dirty="0">
                <a:latin typeface="微軟正黑體" panose="020B0604030504040204" pitchFamily="34" charset="-120"/>
                <a:ea typeface="微軟正黑體" panose="020B0604030504040204" pitchFamily="34" charset="-120"/>
              </a:rPr>
              <a:t>美化</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779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graphicFrame>
        <p:nvGraphicFramePr>
          <p:cNvPr id="34" name="內容版面配置區 5" descr="SmartArt">
            <a:extLst>
              <a:ext uri="{FF2B5EF4-FFF2-40B4-BE49-F238E27FC236}">
                <a16:creationId xmlns:a16="http://schemas.microsoft.com/office/drawing/2014/main" id="{53D00343-A02A-43D3-B4BF-2F220D115AF8}"/>
              </a:ext>
            </a:extLst>
          </p:cNvPr>
          <p:cNvGraphicFramePr>
            <a:graphicFrameLocks/>
          </p:cNvGraphicFramePr>
          <p:nvPr>
            <p:extLst>
              <p:ext uri="{D42A27DB-BD31-4B8C-83A1-F6EECF244321}">
                <p14:modId xmlns:p14="http://schemas.microsoft.com/office/powerpoint/2010/main" val="3936848750"/>
              </p:ext>
            </p:extLst>
          </p:nvPr>
        </p:nvGraphicFramePr>
        <p:xfrm>
          <a:off x="1795942" y="1110388"/>
          <a:ext cx="6854825" cy="4840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文字方塊 34">
            <a:extLst>
              <a:ext uri="{FF2B5EF4-FFF2-40B4-BE49-F238E27FC236}">
                <a16:creationId xmlns:a16="http://schemas.microsoft.com/office/drawing/2014/main" id="{483DB482-D129-4497-8AE0-DCA56000B461}"/>
              </a:ext>
            </a:extLst>
          </p:cNvPr>
          <p:cNvSpPr txBox="1"/>
          <p:nvPr/>
        </p:nvSpPr>
        <p:spPr>
          <a:xfrm>
            <a:off x="1948920" y="1417085"/>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01</a:t>
            </a:r>
            <a:endParaRPr lang="zh-TW" altLang="en-US" sz="3200" b="1"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929F83FD-71B7-48C0-9064-96E7FEA17DAE}"/>
              </a:ext>
            </a:extLst>
          </p:cNvPr>
          <p:cNvSpPr txBox="1"/>
          <p:nvPr/>
        </p:nvSpPr>
        <p:spPr>
          <a:xfrm>
            <a:off x="2382819" y="2324270"/>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02</a:t>
            </a:r>
            <a:endParaRPr lang="zh-TW" altLang="en-US" sz="3200" b="1"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F8C74FA7-6BCA-41A9-82C5-BF6D78578192}"/>
              </a:ext>
            </a:extLst>
          </p:cNvPr>
          <p:cNvSpPr txBox="1"/>
          <p:nvPr/>
        </p:nvSpPr>
        <p:spPr>
          <a:xfrm>
            <a:off x="2515545" y="3238143"/>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03</a:t>
            </a:r>
            <a:endParaRPr lang="zh-TW" altLang="en-US" sz="3200" b="1"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883A4899-9EFF-4F84-BBA6-796CDE216FEF}"/>
              </a:ext>
            </a:extLst>
          </p:cNvPr>
          <p:cNvSpPr txBox="1"/>
          <p:nvPr/>
        </p:nvSpPr>
        <p:spPr>
          <a:xfrm>
            <a:off x="2382818" y="4152016"/>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04</a:t>
            </a:r>
            <a:endParaRPr lang="zh-TW" altLang="en-US" sz="3200" b="1"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7BE27DEB-833F-4AED-84A5-EF2F4BB613ED}"/>
              </a:ext>
            </a:extLst>
          </p:cNvPr>
          <p:cNvSpPr txBox="1"/>
          <p:nvPr/>
        </p:nvSpPr>
        <p:spPr>
          <a:xfrm>
            <a:off x="4836740" y="119766"/>
            <a:ext cx="2518520" cy="923330"/>
          </a:xfrm>
          <a:prstGeom prst="rect">
            <a:avLst/>
          </a:prstGeom>
          <a:noFill/>
        </p:spPr>
        <p:txBody>
          <a:bodyPr wrap="square" rtlCol="0">
            <a:spAutoFit/>
          </a:bodyPr>
          <a:lstStyle/>
          <a:p>
            <a:pPr algn="ctr"/>
            <a:r>
              <a:rPr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目錄</a:t>
            </a:r>
            <a:endParaRPr 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CA39B60E-7007-4915-81B6-F6F023B092B8}"/>
              </a:ext>
            </a:extLst>
          </p:cNvPr>
          <p:cNvSpPr txBox="1"/>
          <p:nvPr/>
        </p:nvSpPr>
        <p:spPr>
          <a:xfrm>
            <a:off x="1948919" y="5065889"/>
            <a:ext cx="615461" cy="584775"/>
          </a:xfrm>
          <a:prstGeom prst="rect">
            <a:avLst/>
          </a:prstGeom>
          <a:noFill/>
        </p:spPr>
        <p:txBody>
          <a:bodyPr wrap="square" rtlCol="0">
            <a:spAutoFit/>
          </a:bodyPr>
          <a:lstStyle/>
          <a:p>
            <a:r>
              <a:rPr lang="en-US" altLang="zh-TW" sz="3200" b="1" dirty="0">
                <a:latin typeface="Times New Roman" panose="02020603050405020304" pitchFamily="18" charset="0"/>
                <a:cs typeface="Times New Roman" panose="02020603050405020304" pitchFamily="18" charset="0"/>
              </a:rPr>
              <a:t>05</a:t>
            </a:r>
            <a:endParaRPr lang="zh-TW" altLang="en-US" sz="3200" b="1" dirty="0">
              <a:latin typeface="Times New Roman" panose="02020603050405020304" pitchFamily="18" charset="0"/>
              <a:cs typeface="Times New Roman" panose="02020603050405020304" pitchFamily="18" charset="0"/>
            </a:endParaRPr>
          </a:p>
        </p:txBody>
      </p:sp>
      <p:sp>
        <p:nvSpPr>
          <p:cNvPr id="8" name="投影片編號版面配置區 7">
            <a:extLst>
              <a:ext uri="{FF2B5EF4-FFF2-40B4-BE49-F238E27FC236}">
                <a16:creationId xmlns:a16="http://schemas.microsoft.com/office/drawing/2014/main" id="{0C1340FF-CD6D-4FC2-9125-6044957C1918}"/>
              </a:ext>
            </a:extLst>
          </p:cNvPr>
          <p:cNvSpPr>
            <a:spLocks noGrp="1"/>
          </p:cNvSpPr>
          <p:nvPr>
            <p:ph type="sldNum" sz="quarter" idx="10"/>
          </p:nvPr>
        </p:nvSpPr>
        <p:spPr>
          <a:xfrm>
            <a:off x="8610600" y="6356350"/>
            <a:ext cx="2743200" cy="365125"/>
          </a:xfrm>
        </p:spPr>
        <p:txBody>
          <a:bodyPr/>
          <a:lstStyle/>
          <a:p>
            <a:fld id="{57ABB493-CBC1-4CDA-AA16-608BE3062E0C}" type="slidenum">
              <a:rPr lang="zh-TW" altLang="en-US" sz="1600" b="1" smtClean="0">
                <a:solidFill>
                  <a:schemeClr val="tx1"/>
                </a:solidFill>
                <a:latin typeface="微軟正黑體" panose="020B0604030504040204" pitchFamily="34" charset="-120"/>
                <a:ea typeface="微軟正黑體" panose="020B0604030504040204" pitchFamily="34" charset="-120"/>
              </a:rPr>
              <a:t>2</a:t>
            </a:fld>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872010" cy="6368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成果展示：程式介面</a:t>
            </a:r>
            <a:br>
              <a:rPr lang="en-US" altLang="zh-TW"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20</a:t>
            </a:fld>
            <a:endParaRPr lang="zh-TW" altLang="en-US"/>
          </a:p>
        </p:txBody>
      </p:sp>
      <p:sp>
        <p:nvSpPr>
          <p:cNvPr id="6" name="文字方塊 5">
            <a:extLst>
              <a:ext uri="{FF2B5EF4-FFF2-40B4-BE49-F238E27FC236}">
                <a16:creationId xmlns:a16="http://schemas.microsoft.com/office/drawing/2014/main" id="{FD369E8A-A2A9-D9B8-0ACA-1D1215DAE142}"/>
              </a:ext>
            </a:extLst>
          </p:cNvPr>
          <p:cNvSpPr txBox="1"/>
          <p:nvPr/>
        </p:nvSpPr>
        <p:spPr>
          <a:xfrm>
            <a:off x="6453664" y="2152887"/>
            <a:ext cx="6825834" cy="121918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敏感度調整</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定義手勢操作</a:t>
            </a:r>
            <a:endParaRPr lang="en-US" altLang="zh-TW" sz="26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E8FF85A-F075-6E40-DBFB-FC313D71E075}"/>
              </a:ext>
            </a:extLst>
          </p:cNvPr>
          <p:cNvPicPr>
            <a:picLocks noChangeAspect="1"/>
          </p:cNvPicPr>
          <p:nvPr/>
        </p:nvPicPr>
        <p:blipFill rotWithShape="1">
          <a:blip r:embed="rId3"/>
          <a:srcRect b="35730"/>
          <a:stretch/>
        </p:blipFill>
        <p:spPr>
          <a:xfrm>
            <a:off x="2861923" y="3284883"/>
            <a:ext cx="3095657" cy="2942924"/>
          </a:xfrm>
          <a:prstGeom prst="rect">
            <a:avLst/>
          </a:prstGeom>
        </p:spPr>
      </p:pic>
      <p:pic>
        <p:nvPicPr>
          <p:cNvPr id="9" name="圖片 8">
            <a:extLst>
              <a:ext uri="{FF2B5EF4-FFF2-40B4-BE49-F238E27FC236}">
                <a16:creationId xmlns:a16="http://schemas.microsoft.com/office/drawing/2014/main" id="{BA05B9D3-D043-2146-CD80-25A9BAB51084}"/>
              </a:ext>
            </a:extLst>
          </p:cNvPr>
          <p:cNvPicPr>
            <a:picLocks noChangeAspect="1"/>
          </p:cNvPicPr>
          <p:nvPr/>
        </p:nvPicPr>
        <p:blipFill>
          <a:blip r:embed="rId4"/>
          <a:stretch>
            <a:fillRect/>
          </a:stretch>
        </p:blipFill>
        <p:spPr>
          <a:xfrm>
            <a:off x="161114" y="1309053"/>
            <a:ext cx="3851704" cy="2368577"/>
          </a:xfrm>
          <a:prstGeom prst="rect">
            <a:avLst/>
          </a:prstGeom>
        </p:spPr>
      </p:pic>
      <p:sp>
        <p:nvSpPr>
          <p:cNvPr id="10" name="文字方塊 9">
            <a:extLst>
              <a:ext uri="{FF2B5EF4-FFF2-40B4-BE49-F238E27FC236}">
                <a16:creationId xmlns:a16="http://schemas.microsoft.com/office/drawing/2014/main" id="{04C68022-7669-74F1-D94C-7F889EF6AEE3}"/>
              </a:ext>
            </a:extLst>
          </p:cNvPr>
          <p:cNvSpPr txBox="1"/>
          <p:nvPr/>
        </p:nvSpPr>
        <p:spPr>
          <a:xfrm>
            <a:off x="541789" y="3935380"/>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設定頁面</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047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成果展示：運作</a:t>
            </a:r>
            <a:endParaRPr sz="4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3A26570-48BE-4027-A340-17B25EB44D65}"/>
              </a:ext>
            </a:extLst>
          </p:cNvPr>
          <p:cNvSpPr>
            <a:spLocks noGrp="1"/>
          </p:cNvSpPr>
          <p:nvPr>
            <p:ph type="sldNum" sz="quarter" idx="10"/>
          </p:nvPr>
        </p:nvSpPr>
        <p:spPr/>
        <p:txBody>
          <a:bodyPr/>
          <a:lstStyle/>
          <a:p>
            <a:fld id="{57ABB493-CBC1-4CDA-AA16-608BE3062E0C}" type="slidenum">
              <a:rPr lang="zh-TW" altLang="en-US" smtClean="0"/>
              <a:t>21</a:t>
            </a:fld>
            <a:endParaRPr lang="zh-TW" altLang="en-US"/>
          </a:p>
        </p:txBody>
      </p:sp>
      <p:pic>
        <p:nvPicPr>
          <p:cNvPr id="4" name="圖片 3">
            <a:extLst>
              <a:ext uri="{FF2B5EF4-FFF2-40B4-BE49-F238E27FC236}">
                <a16:creationId xmlns:a16="http://schemas.microsoft.com/office/drawing/2014/main" id="{C779C32F-6EBA-837A-3264-28814C778DA4}"/>
              </a:ext>
            </a:extLst>
          </p:cNvPr>
          <p:cNvPicPr>
            <a:picLocks noChangeAspect="1"/>
          </p:cNvPicPr>
          <p:nvPr/>
        </p:nvPicPr>
        <p:blipFill rotWithShape="1">
          <a:blip r:embed="rId3"/>
          <a:srcRect l="41774" b="6209"/>
          <a:stretch/>
        </p:blipFill>
        <p:spPr>
          <a:xfrm>
            <a:off x="570085" y="1790888"/>
            <a:ext cx="5400089" cy="3843780"/>
          </a:xfrm>
          <a:prstGeom prst="rect">
            <a:avLst/>
          </a:prstGeom>
        </p:spPr>
      </p:pic>
      <p:sp>
        <p:nvSpPr>
          <p:cNvPr id="5" name="文字方塊 4">
            <a:extLst>
              <a:ext uri="{FF2B5EF4-FFF2-40B4-BE49-F238E27FC236}">
                <a16:creationId xmlns:a16="http://schemas.microsoft.com/office/drawing/2014/main" id="{CBA43B8C-3167-9D81-D944-C0CF24076B76}"/>
              </a:ext>
            </a:extLst>
          </p:cNvPr>
          <p:cNvSpPr txBox="1"/>
          <p:nvPr/>
        </p:nvSpPr>
        <p:spPr>
          <a:xfrm>
            <a:off x="6234421" y="2503024"/>
            <a:ext cx="6825834" cy="18193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透過手勢模擬</a:t>
            </a:r>
            <a:r>
              <a:rPr lang="en-US" altLang="zh-TW" sz="2600" b="1" dirty="0">
                <a:latin typeface="微軟正黑體" panose="020B0604030504040204" pitchFamily="34" charset="-120"/>
                <a:ea typeface="微軟正黑體" panose="020B0604030504040204" pitchFamily="34" charset="-120"/>
              </a:rPr>
              <a:t>touchpad</a:t>
            </a:r>
            <a:r>
              <a:rPr lang="zh-TW" altLang="en-US" sz="2600" b="1" dirty="0">
                <a:latin typeface="微軟正黑體" panose="020B0604030504040204" pitchFamily="34" charset="-120"/>
                <a:ea typeface="微軟正黑體" panose="020B0604030504040204" pitchFamily="34" charset="-120"/>
              </a:rPr>
              <a:t>功能</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執行左右鍵、拖曳等操作</a:t>
            </a:r>
            <a:endParaRPr lang="en-US" altLang="zh-TW" sz="26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搭配其他手勢控制巨集鍵</a:t>
            </a:r>
            <a:endParaRPr lang="en-US" altLang="zh-TW" sz="2600" b="1"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A333ED9-6E9A-55A5-6912-FEDEA1AFA37A}"/>
              </a:ext>
            </a:extLst>
          </p:cNvPr>
          <p:cNvSpPr txBox="1"/>
          <p:nvPr/>
        </p:nvSpPr>
        <p:spPr>
          <a:xfrm>
            <a:off x="2056559" y="5737280"/>
            <a:ext cx="347102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透過手勢操作框選檔案</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0348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59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5.</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結論</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503D3B7D-5B9C-454F-8E35-018C883F3E08}"/>
              </a:ext>
            </a:extLst>
          </p:cNvPr>
          <p:cNvSpPr>
            <a:spLocks noGrp="1"/>
          </p:cNvSpPr>
          <p:nvPr>
            <p:ph type="sldNum" sz="quarter" idx="10"/>
          </p:nvPr>
        </p:nvSpPr>
        <p:spPr/>
        <p:txBody>
          <a:bodyPr/>
          <a:lstStyle/>
          <a:p>
            <a:fld id="{57ABB493-CBC1-4CDA-AA16-608BE3062E0C}" type="slidenum">
              <a:rPr lang="zh-TW" altLang="en-US" smtClean="0"/>
              <a:t>22</a:t>
            </a:fld>
            <a:endParaRPr lang="zh-TW" altLang="en-US"/>
          </a:p>
        </p:txBody>
      </p:sp>
    </p:spTree>
    <p:extLst>
      <p:ext uri="{BB962C8B-B14F-4D97-AF65-F5344CB8AC3E}">
        <p14:creationId xmlns:p14="http://schemas.microsoft.com/office/powerpoint/2010/main" val="558600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1" y="328115"/>
            <a:ext cx="4175336"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結論</a:t>
            </a:r>
            <a:endParaRPr sz="4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08BE8FA6-07B3-4666-A897-70869C13ADF5}"/>
              </a:ext>
            </a:extLst>
          </p:cNvPr>
          <p:cNvSpPr txBox="1"/>
          <p:nvPr/>
        </p:nvSpPr>
        <p:spPr>
          <a:xfrm>
            <a:off x="3269649" y="1744544"/>
            <a:ext cx="7189804" cy="2893100"/>
          </a:xfrm>
          <a:prstGeom prst="rect">
            <a:avLst/>
          </a:prstGeom>
          <a:noFill/>
        </p:spPr>
        <p:txBody>
          <a:bodyPr wrap="square" rtlCol="0">
            <a:spAutoFit/>
          </a:bodyPr>
          <a:lstStyle/>
          <a:p>
            <a:pPr marL="457200"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透過</a:t>
            </a:r>
            <a:r>
              <a:rPr lang="en-US" altLang="zh-TW" sz="2600" b="1" dirty="0">
                <a:latin typeface="微軟正黑體" panose="020B0604030504040204" pitchFamily="34" charset="-120"/>
                <a:ea typeface="微軟正黑體" panose="020B0604030504040204" pitchFamily="34" charset="-120"/>
              </a:rPr>
              <a:t>AI</a:t>
            </a:r>
            <a:r>
              <a:rPr lang="zh-TW" altLang="en-US" sz="2600" b="1" dirty="0">
                <a:latin typeface="微軟正黑體" panose="020B0604030504040204" pitchFamily="34" charset="-120"/>
                <a:ea typeface="微軟正黑體" panose="020B0604030504040204" pitchFamily="34" charset="-120"/>
              </a:rPr>
              <a:t>物件辨識完成快速且精準的即時手勢辨識，實現手勢模擬</a:t>
            </a:r>
            <a:r>
              <a:rPr lang="en-US" altLang="zh-TW" sz="2600" b="1" dirty="0">
                <a:latin typeface="微軟正黑體" panose="020B0604030504040204" pitchFamily="34" charset="-120"/>
                <a:ea typeface="微軟正黑體" panose="020B0604030504040204" pitchFamily="34" charset="-120"/>
              </a:rPr>
              <a:t>touchpad</a:t>
            </a:r>
            <a:r>
              <a:rPr lang="zh-TW" altLang="en-US" sz="2600" b="1" dirty="0">
                <a:latin typeface="微軟正黑體" panose="020B0604030504040204" pitchFamily="34" charset="-120"/>
                <a:ea typeface="微軟正黑體" panose="020B0604030504040204" pitchFamily="34" charset="-120"/>
              </a:rPr>
              <a:t>，輔以其他手勢操作電腦，提高了人機互動的體驗</a:t>
            </a:r>
            <a:endParaRPr lang="en-US" altLang="zh-TW" sz="26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26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簡單的音樂上下首，音量調整等不用透過鍵盤滑鼠，透過揮揮手就完成操作，改善了電腦的便利程度以及趣味性</a:t>
            </a:r>
          </a:p>
        </p:txBody>
      </p:sp>
      <p:sp>
        <p:nvSpPr>
          <p:cNvPr id="2" name="投影片編號版面配置區 1">
            <a:extLst>
              <a:ext uri="{FF2B5EF4-FFF2-40B4-BE49-F238E27FC236}">
                <a16:creationId xmlns:a16="http://schemas.microsoft.com/office/drawing/2014/main" id="{A5561A8C-0E9C-4387-9A47-A08DB4A145DD}"/>
              </a:ext>
            </a:extLst>
          </p:cNvPr>
          <p:cNvSpPr>
            <a:spLocks noGrp="1"/>
          </p:cNvSpPr>
          <p:nvPr>
            <p:ph type="sldNum" sz="quarter" idx="10"/>
          </p:nvPr>
        </p:nvSpPr>
        <p:spPr/>
        <p:txBody>
          <a:bodyPr/>
          <a:lstStyle/>
          <a:p>
            <a:fld id="{57ABB493-CBC1-4CDA-AA16-608BE3062E0C}" type="slidenum">
              <a:rPr lang="zh-TW" altLang="en-US" smtClean="0"/>
              <a:t>23</a:t>
            </a:fld>
            <a:endParaRPr lang="zh-TW" altLang="en-US"/>
          </a:p>
        </p:txBody>
      </p:sp>
    </p:spTree>
    <p:extLst>
      <p:ext uri="{BB962C8B-B14F-4D97-AF65-F5344CB8AC3E}">
        <p14:creationId xmlns:p14="http://schemas.microsoft.com/office/powerpoint/2010/main" val="204804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0" y="328115"/>
            <a:ext cx="4570661"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結論：未來展望</a:t>
            </a:r>
            <a:endParaRPr sz="4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08BE8FA6-07B3-4666-A897-70869C13ADF5}"/>
              </a:ext>
            </a:extLst>
          </p:cNvPr>
          <p:cNvSpPr txBox="1"/>
          <p:nvPr/>
        </p:nvSpPr>
        <p:spPr>
          <a:xfrm>
            <a:off x="3446433" y="1782395"/>
            <a:ext cx="6676829" cy="3293209"/>
          </a:xfrm>
          <a:prstGeom prst="rect">
            <a:avLst/>
          </a:prstGeom>
          <a:noFill/>
        </p:spPr>
        <p:txBody>
          <a:bodyPr wrap="square" rtlCol="0">
            <a:spAutoFit/>
          </a:bodyPr>
          <a:lstStyle/>
          <a:p>
            <a:r>
              <a:rPr lang="zh-TW" altLang="en-US" sz="2600" b="1" dirty="0">
                <a:latin typeface="微軟正黑體" panose="020B0604030504040204" pitchFamily="34" charset="-120"/>
                <a:ea typeface="微軟正黑體" panose="020B0604030504040204" pitchFamily="34" charset="-120"/>
              </a:rPr>
              <a:t>近期：</a:t>
            </a:r>
            <a:endParaRPr lang="en-US" altLang="zh-TW" sz="2600" b="1"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新增更多手勢與功能，在維持簡單的動作與準確地辨識下透過手勢能與電腦有更多互動</a:t>
            </a:r>
          </a:p>
          <a:p>
            <a:r>
              <a:rPr lang="zh-TW" altLang="en-US" sz="2600" b="1" dirty="0">
                <a:latin typeface="微軟正黑體" panose="020B0604030504040204" pitchFamily="34" charset="-120"/>
                <a:ea typeface="微軟正黑體" panose="020B0604030504040204" pitchFamily="34" charset="-120"/>
              </a:rPr>
              <a:t>長遠</a:t>
            </a:r>
            <a:r>
              <a:rPr lang="en-US" altLang="zh-TW" sz="2600" b="1" dirty="0">
                <a:latin typeface="微軟正黑體" panose="020B0604030504040204" pitchFamily="34" charset="-120"/>
                <a:ea typeface="微軟正黑體" panose="020B0604030504040204" pitchFamily="34" charset="-120"/>
              </a:rPr>
              <a:t>:</a:t>
            </a:r>
          </a:p>
          <a:p>
            <a:pPr marL="914400" lvl="1" indent="-457200">
              <a:buFont typeface="Arial" panose="020B0604020202020204" pitchFamily="34" charset="0"/>
              <a:buChar char="•"/>
            </a:pPr>
            <a:r>
              <a:rPr lang="zh-TW" altLang="en-US" sz="2600" b="1" dirty="0">
                <a:latin typeface="微軟正黑體" panose="020B0604030504040204" pitchFamily="34" charset="-120"/>
                <a:ea typeface="微軟正黑體" panose="020B0604030504040204" pitchFamily="34" charset="-120"/>
              </a:rPr>
              <a:t>利用</a:t>
            </a:r>
            <a:r>
              <a:rPr lang="en-US" altLang="zh-TW" sz="2600" b="1" dirty="0">
                <a:latin typeface="微軟正黑體" panose="020B0604030504040204" pitchFamily="34" charset="-120"/>
                <a:ea typeface="微軟正黑體" panose="020B0604030504040204" pitchFamily="34" charset="-120"/>
              </a:rPr>
              <a:t>Nvidia edge device</a:t>
            </a:r>
            <a:r>
              <a:rPr lang="zh-TW" altLang="en-US" sz="2600" b="1" dirty="0">
                <a:latin typeface="微軟正黑體" panose="020B0604030504040204" pitchFamily="34" charset="-120"/>
                <a:ea typeface="微軟正黑體" panose="020B0604030504040204" pitchFamily="34" charset="-120"/>
              </a:rPr>
              <a:t>在智慧家電中導入手勢操作，可以為家電提供更方便的控制方式</a:t>
            </a:r>
          </a:p>
        </p:txBody>
      </p:sp>
      <p:sp>
        <p:nvSpPr>
          <p:cNvPr id="2" name="投影片編號版面配置區 1">
            <a:extLst>
              <a:ext uri="{FF2B5EF4-FFF2-40B4-BE49-F238E27FC236}">
                <a16:creationId xmlns:a16="http://schemas.microsoft.com/office/drawing/2014/main" id="{CEEE3B0B-E35B-4B51-933F-CEFE2AA2ABDF}"/>
              </a:ext>
            </a:extLst>
          </p:cNvPr>
          <p:cNvSpPr>
            <a:spLocks noGrp="1"/>
          </p:cNvSpPr>
          <p:nvPr>
            <p:ph type="sldNum" sz="quarter" idx="10"/>
          </p:nvPr>
        </p:nvSpPr>
        <p:spPr/>
        <p:txBody>
          <a:bodyPr/>
          <a:lstStyle/>
          <a:p>
            <a:fld id="{57ABB493-CBC1-4CDA-AA16-608BE3062E0C}" type="slidenum">
              <a:rPr lang="zh-TW" altLang="en-US" smtClean="0"/>
              <a:t>24</a:t>
            </a:fld>
            <a:endParaRPr lang="zh-TW" altLang="en-US"/>
          </a:p>
        </p:txBody>
      </p:sp>
    </p:spTree>
    <p:extLst>
      <p:ext uri="{BB962C8B-B14F-4D97-AF65-F5344CB8AC3E}">
        <p14:creationId xmlns:p14="http://schemas.microsoft.com/office/powerpoint/2010/main" val="249888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a:bodyPr>
          <a:lstStyle/>
          <a:p>
            <a:pPr algn="ctr"/>
            <a:r>
              <a:rPr lang="en-US" altLang="zh-TW"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a:t>
            </a:r>
            <a:r>
              <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前言</a:t>
            </a: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投影片編號版面配置區 16">
            <a:extLst>
              <a:ext uri="{FF2B5EF4-FFF2-40B4-BE49-F238E27FC236}">
                <a16:creationId xmlns:a16="http://schemas.microsoft.com/office/drawing/2014/main" id="{83663BA3-176F-49BD-93A4-F224E5642692}"/>
              </a:ext>
            </a:extLst>
          </p:cNvPr>
          <p:cNvSpPr>
            <a:spLocks noGrp="1"/>
          </p:cNvSpPr>
          <p:nvPr>
            <p:ph type="sldNum" sz="quarter" idx="10"/>
          </p:nvPr>
        </p:nvSpPr>
        <p:spPr/>
        <p:txBody>
          <a:bodyPr/>
          <a:lstStyle/>
          <a:p>
            <a:fld id="{57ABB493-CBC1-4CDA-AA16-608BE3062E0C}" type="slidenum">
              <a:rPr lang="zh-TW" altLang="en-US" smtClean="0"/>
              <a:t>3</a:t>
            </a:fld>
            <a:endParaRPr lang="zh-TW" altLang="en-US" dirty="0"/>
          </a:p>
        </p:txBody>
      </p:sp>
    </p:spTree>
    <p:extLst>
      <p:ext uri="{BB962C8B-B14F-4D97-AF65-F5344CB8AC3E}">
        <p14:creationId xmlns:p14="http://schemas.microsoft.com/office/powerpoint/2010/main" val="217266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1" y="328115"/>
            <a:ext cx="4175336"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前言：動機</a:t>
            </a:r>
            <a:endParaRPr sz="4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08BE8FA6-07B3-4666-A897-70869C13ADF5}"/>
              </a:ext>
            </a:extLst>
          </p:cNvPr>
          <p:cNvSpPr txBox="1"/>
          <p:nvPr/>
        </p:nvSpPr>
        <p:spPr>
          <a:xfrm>
            <a:off x="2849025" y="2134688"/>
            <a:ext cx="7270335" cy="2092881"/>
          </a:xfrm>
          <a:prstGeom prst="rect">
            <a:avLst/>
          </a:prstGeom>
          <a:noFill/>
        </p:spPr>
        <p:txBody>
          <a:bodyPr wrap="square" rtlCol="0">
            <a:spAutoFit/>
          </a:bodyPr>
          <a:lstStyle/>
          <a:p>
            <a:r>
              <a:rPr lang="zh-TW" altLang="zh-TW" sz="2600" dirty="0">
                <a:latin typeface="微軟正黑體" panose="020B0604030504040204" pitchFamily="34" charset="-120"/>
                <a:ea typeface="微軟正黑體" panose="020B0604030504040204" pitchFamily="34" charset="-120"/>
              </a:rPr>
              <a:t>在快速發展的時代</a:t>
            </a:r>
            <a:r>
              <a:rPr lang="zh-TW" altLang="en-US" sz="2600" dirty="0">
                <a:latin typeface="微軟正黑體" panose="020B0604030504040204" pitchFamily="34" charset="-120"/>
                <a:ea typeface="微軟正黑體" panose="020B0604030504040204" pitchFamily="34" charset="-120"/>
              </a:rPr>
              <a:t>，手機與家電上的功能推陳出新，與</a:t>
            </a:r>
            <a:r>
              <a:rPr lang="en-US" altLang="zh-TW" sz="2600" dirty="0">
                <a:latin typeface="微軟正黑體" panose="020B0604030504040204" pitchFamily="34" charset="-120"/>
                <a:ea typeface="微軟正黑體" panose="020B0604030504040204" pitchFamily="34" charset="-120"/>
              </a:rPr>
              <a:t>3C</a:t>
            </a:r>
            <a:r>
              <a:rPr lang="zh-TW" altLang="en-US" sz="2600" dirty="0">
                <a:latin typeface="微軟正黑體" panose="020B0604030504040204" pitchFamily="34" charset="-120"/>
                <a:ea typeface="微軟正黑體" panose="020B0604030504040204" pitchFamily="34" charset="-120"/>
              </a:rPr>
              <a:t>用品的互動方式不再是傳統的按鍵輸入</a:t>
            </a:r>
            <a:endParaRPr lang="en-US" altLang="zh-TW" sz="2600" dirty="0">
              <a:latin typeface="微軟正黑體" panose="020B0604030504040204" pitchFamily="34" charset="-120"/>
              <a:ea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但電腦上的常見輸入還是較為傳統的鍵盤滑鼠，希望可以改善電腦操作的人機體驗</a:t>
            </a:r>
            <a:endParaRPr lang="en-US" altLang="zh-TW" sz="2600" dirty="0">
              <a:latin typeface="微軟正黑體" panose="020B0604030504040204" pitchFamily="34" charset="-120"/>
              <a:ea typeface="微軟正黑體" panose="020B0604030504040204" pitchFamily="34" charset="-120"/>
            </a:endParaRPr>
          </a:p>
        </p:txBody>
      </p:sp>
      <p:sp>
        <p:nvSpPr>
          <p:cNvPr id="15" name="投影片編號版面配置區 14">
            <a:extLst>
              <a:ext uri="{FF2B5EF4-FFF2-40B4-BE49-F238E27FC236}">
                <a16:creationId xmlns:a16="http://schemas.microsoft.com/office/drawing/2014/main" id="{8E998FA4-0B84-49E5-A0EB-A3123ED251C4}"/>
              </a:ext>
            </a:extLst>
          </p:cNvPr>
          <p:cNvSpPr>
            <a:spLocks noGrp="1"/>
          </p:cNvSpPr>
          <p:nvPr>
            <p:ph type="sldNum" sz="quarter" idx="10"/>
          </p:nvPr>
        </p:nvSpPr>
        <p:spPr/>
        <p:txBody>
          <a:bodyPr/>
          <a:lstStyle/>
          <a:p>
            <a:fld id="{57ABB493-CBC1-4CDA-AA16-608BE3062E0C}" type="slidenum">
              <a:rPr lang="zh-TW" altLang="en-US" smtClean="0"/>
              <a:t>4</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2695771" y="328115"/>
            <a:ext cx="4175336"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前言：目的</a:t>
            </a:r>
            <a:endParaRPr sz="48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0FA032EF-587C-4E7B-BA93-813489C2A513}"/>
              </a:ext>
            </a:extLst>
          </p:cNvPr>
          <p:cNvSpPr txBox="1"/>
          <p:nvPr/>
        </p:nvSpPr>
        <p:spPr>
          <a:xfrm>
            <a:off x="3339195" y="1608366"/>
            <a:ext cx="536393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改善繁瑣的操作</a:t>
            </a:r>
          </a:p>
        </p:txBody>
      </p:sp>
      <p:sp>
        <p:nvSpPr>
          <p:cNvPr id="8" name="文字方塊 7">
            <a:extLst>
              <a:ext uri="{FF2B5EF4-FFF2-40B4-BE49-F238E27FC236}">
                <a16:creationId xmlns:a16="http://schemas.microsoft.com/office/drawing/2014/main" id="{52FFFF0C-32DB-48E4-B0BD-AB5D3377CE94}"/>
              </a:ext>
            </a:extLst>
          </p:cNvPr>
          <p:cNvSpPr txBox="1"/>
          <p:nvPr/>
        </p:nvSpPr>
        <p:spPr>
          <a:xfrm>
            <a:off x="3339195" y="3448834"/>
            <a:ext cx="536393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增進操作回饋感</a:t>
            </a:r>
          </a:p>
        </p:txBody>
      </p:sp>
      <p:sp>
        <p:nvSpPr>
          <p:cNvPr id="7" name="文字方塊 6">
            <a:extLst>
              <a:ext uri="{FF2B5EF4-FFF2-40B4-BE49-F238E27FC236}">
                <a16:creationId xmlns:a16="http://schemas.microsoft.com/office/drawing/2014/main" id="{33A0FE43-8778-4BE0-8A3A-84020ED8DE4A}"/>
              </a:ext>
            </a:extLst>
          </p:cNvPr>
          <p:cNvSpPr txBox="1"/>
          <p:nvPr/>
        </p:nvSpPr>
        <p:spPr>
          <a:xfrm>
            <a:off x="3780064" y="2328761"/>
            <a:ext cx="4980851" cy="892552"/>
          </a:xfrm>
          <a:prstGeom prst="rect">
            <a:avLst/>
          </a:prstGeom>
          <a:noFill/>
        </p:spPr>
        <p:txBody>
          <a:bodyPr wrap="none" rtlCol="0">
            <a:spAutoFit/>
          </a:bodyPr>
          <a:lstStyle/>
          <a:p>
            <a:pPr marL="457200"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不再凡事都需要點開層層選單</a:t>
            </a:r>
            <a:endParaRPr lang="en-US" altLang="zh-TW" sz="26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取代簡單的滑鼠操作</a:t>
            </a:r>
          </a:p>
        </p:txBody>
      </p:sp>
      <p:sp>
        <p:nvSpPr>
          <p:cNvPr id="11" name="文字方塊 10">
            <a:extLst>
              <a:ext uri="{FF2B5EF4-FFF2-40B4-BE49-F238E27FC236}">
                <a16:creationId xmlns:a16="http://schemas.microsoft.com/office/drawing/2014/main" id="{1C94C692-EABD-4166-9816-27D57692E24D}"/>
              </a:ext>
            </a:extLst>
          </p:cNvPr>
          <p:cNvSpPr txBox="1"/>
          <p:nvPr/>
        </p:nvSpPr>
        <p:spPr>
          <a:xfrm>
            <a:off x="3780064" y="4172590"/>
            <a:ext cx="5647700" cy="1292662"/>
          </a:xfrm>
          <a:prstGeom prst="rect">
            <a:avLst/>
          </a:prstGeom>
          <a:noFill/>
        </p:spPr>
        <p:txBody>
          <a:bodyPr wrap="none" rtlCol="0">
            <a:spAutoFit/>
          </a:bodyPr>
          <a:lstStyle/>
          <a:p>
            <a:pPr marL="457200" indent="-457200">
              <a:buFont typeface="Arial" panose="020B0604020202020204" pitchFamily="34" charset="0"/>
              <a:buChar char="•"/>
            </a:pPr>
            <a:r>
              <a:rPr lang="zh-TW" altLang="en-US" sz="2600" dirty="0">
                <a:latin typeface="微軟正黑體" panose="020B0604030504040204" pitchFamily="34" charset="-120"/>
                <a:ea typeface="微軟正黑體" panose="020B0604030504040204" pitchFamily="34" charset="-120"/>
              </a:rPr>
              <a:t>透過手勢操作，既直覺又有互動感</a:t>
            </a:r>
            <a:endParaRPr lang="en-US" altLang="zh-TW" sz="2600" dirty="0">
              <a:latin typeface="微軟正黑體" panose="020B0604030504040204" pitchFamily="34" charset="-120"/>
              <a:ea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2600" dirty="0">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9E53C7A-C555-4FD7-94BF-574C93D43028}"/>
              </a:ext>
            </a:extLst>
          </p:cNvPr>
          <p:cNvSpPr>
            <a:spLocks noGrp="1"/>
          </p:cNvSpPr>
          <p:nvPr>
            <p:ph type="sldNum" sz="quarter" idx="10"/>
          </p:nvPr>
        </p:nvSpPr>
        <p:spPr/>
        <p:txBody>
          <a:bodyPr/>
          <a:lstStyle/>
          <a:p>
            <a:fld id="{57ABB493-CBC1-4CDA-AA16-608BE3062E0C}" type="slidenum">
              <a:rPr lang="zh-TW" altLang="en-US" smtClean="0"/>
              <a:t>5</a:t>
            </a:fld>
            <a:endParaRPr lang="zh-TW" altLang="en-US"/>
          </a:p>
        </p:txBody>
      </p:sp>
    </p:spTree>
    <p:extLst>
      <p:ext uri="{BB962C8B-B14F-4D97-AF65-F5344CB8AC3E}">
        <p14:creationId xmlns:p14="http://schemas.microsoft.com/office/powerpoint/2010/main" val="2957483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19" name="標題 1">
            <a:extLst>
              <a:ext uri="{FF2B5EF4-FFF2-40B4-BE49-F238E27FC236}">
                <a16:creationId xmlns:a16="http://schemas.microsoft.com/office/drawing/2014/main" id="{01290331-7901-4805-A7E6-AC0BC9A1225F}"/>
              </a:ext>
            </a:extLst>
          </p:cNvPr>
          <p:cNvSpPr>
            <a:spLocks noGrp="1"/>
          </p:cNvSpPr>
          <p:nvPr>
            <p:ph type="title"/>
          </p:nvPr>
        </p:nvSpPr>
        <p:spPr>
          <a:xfrm>
            <a:off x="1774423" y="2401104"/>
            <a:ext cx="8643154" cy="1887950"/>
          </a:xfrm>
        </p:spPr>
        <p:txBody>
          <a:bodyPr>
            <a:normAutofit fontScale="90000"/>
          </a:bodyPr>
          <a:lstStyle/>
          <a:p>
            <a:r>
              <a:rPr lang="en-US" altLang="zh-TW"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t>
            </a:r>
            <a:r>
              <a:rPr lang="zh-TW" altLang="en-US" sz="73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主要技術</a:t>
            </a:r>
            <a:br>
              <a:rPr lang="zh-TW" altLang="en-US" sz="6600" dirty="0">
                <a:solidFill>
                  <a:schemeClr val="tx1"/>
                </a:solidFill>
                <a:latin typeface="微軟正黑體" panose="020B0604030504040204" pitchFamily="34" charset="-120"/>
                <a:ea typeface="微軟正黑體" panose="020B0604030504040204" pitchFamily="34" charset="-120"/>
              </a:rPr>
            </a:br>
            <a:endParaRPr lang="zh-TW" altLang="en-US" sz="66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cxnSp>
        <p:nvCxnSpPr>
          <p:cNvPr id="7" name="直線接點 6">
            <a:extLst>
              <a:ext uri="{FF2B5EF4-FFF2-40B4-BE49-F238E27FC236}">
                <a16:creationId xmlns:a16="http://schemas.microsoft.com/office/drawing/2014/main" id="{51F9CF47-0A79-4FB7-A082-35E4390935E1}"/>
              </a:ext>
            </a:extLst>
          </p:cNvPr>
          <p:cNvCxnSpPr/>
          <p:nvPr/>
        </p:nvCxnSpPr>
        <p:spPr>
          <a:xfrm>
            <a:off x="1240972" y="3714746"/>
            <a:ext cx="9290957"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8F635409-94D3-4F52-89BC-BDAB287A84AC}"/>
              </a:ext>
            </a:extLst>
          </p:cNvPr>
          <p:cNvSpPr>
            <a:spLocks noGrp="1"/>
          </p:cNvSpPr>
          <p:nvPr>
            <p:ph type="sldNum" sz="quarter" idx="10"/>
          </p:nvPr>
        </p:nvSpPr>
        <p:spPr/>
        <p:txBody>
          <a:bodyPr/>
          <a:lstStyle/>
          <a:p>
            <a:fld id="{57ABB493-CBC1-4CDA-AA16-608BE3062E0C}" type="slidenum">
              <a:rPr lang="zh-TW" altLang="en-US" smtClean="0"/>
              <a:t>6</a:t>
            </a:fld>
            <a:endParaRPr lang="zh-TW" altLang="en-US"/>
          </a:p>
        </p:txBody>
      </p:sp>
    </p:spTree>
    <p:extLst>
      <p:ext uri="{BB962C8B-B14F-4D97-AF65-F5344CB8AC3E}">
        <p14:creationId xmlns:p14="http://schemas.microsoft.com/office/powerpoint/2010/main" val="343982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主要技術：系統架構</a:t>
            </a:r>
            <a:endParaRPr sz="4800" dirty="0">
              <a:latin typeface="微軟正黑體" panose="020B0604030504040204" pitchFamily="34" charset="-120"/>
              <a:ea typeface="微軟正黑體" panose="020B0604030504040204" pitchFamily="34" charset="-120"/>
            </a:endParaRPr>
          </a:p>
        </p:txBody>
      </p:sp>
      <p:pic>
        <p:nvPicPr>
          <p:cNvPr id="45" name="圖片 44">
            <a:extLst>
              <a:ext uri="{FF2B5EF4-FFF2-40B4-BE49-F238E27FC236}">
                <a16:creationId xmlns:a16="http://schemas.microsoft.com/office/drawing/2014/main" id="{59D59D86-36B3-4DF9-9B56-EEC4777FF99C}"/>
              </a:ext>
            </a:extLst>
          </p:cNvPr>
          <p:cNvPicPr/>
          <p:nvPr/>
        </p:nvPicPr>
        <p:blipFill>
          <a:blip r:embed="rId3">
            <a:clrChange>
              <a:clrFrom>
                <a:srgbClr val="FFFFFF"/>
              </a:clrFrom>
              <a:clrTo>
                <a:srgbClr val="FFFFFF">
                  <a:alpha val="0"/>
                </a:srgbClr>
              </a:clrTo>
            </a:clrChange>
          </a:blip>
          <a:stretch>
            <a:fillRect/>
          </a:stretch>
        </p:blipFill>
        <p:spPr>
          <a:xfrm>
            <a:off x="2040074" y="1034091"/>
            <a:ext cx="8111852" cy="4789818"/>
          </a:xfrm>
          <a:prstGeom prst="rect">
            <a:avLst/>
          </a:prstGeom>
          <a:noFill/>
          <a:ln>
            <a:solidFill>
              <a:schemeClr val="accent1"/>
            </a:solidFill>
          </a:ln>
        </p:spPr>
      </p:pic>
      <p:sp>
        <p:nvSpPr>
          <p:cNvPr id="4" name="投影片編號版面配置區 3">
            <a:extLst>
              <a:ext uri="{FF2B5EF4-FFF2-40B4-BE49-F238E27FC236}">
                <a16:creationId xmlns:a16="http://schemas.microsoft.com/office/drawing/2014/main" id="{BAD70973-076F-4658-8029-93E44A2F29CC}"/>
              </a:ext>
            </a:extLst>
          </p:cNvPr>
          <p:cNvSpPr>
            <a:spLocks noGrp="1"/>
          </p:cNvSpPr>
          <p:nvPr>
            <p:ph type="sldNum" sz="quarter" idx="10"/>
          </p:nvPr>
        </p:nvSpPr>
        <p:spPr/>
        <p:txBody>
          <a:bodyPr/>
          <a:lstStyle/>
          <a:p>
            <a:fld id="{57ABB493-CBC1-4CDA-AA16-608BE3062E0C}" type="slidenum">
              <a:rPr lang="zh-TW" altLang="en-US" smtClean="0"/>
              <a:t>7</a:t>
            </a:fld>
            <a:endParaRPr lang="zh-TW" altLang="en-US"/>
          </a:p>
        </p:txBody>
      </p:sp>
      <p:sp>
        <p:nvSpPr>
          <p:cNvPr id="2" name="文字方塊 1">
            <a:extLst>
              <a:ext uri="{FF2B5EF4-FFF2-40B4-BE49-F238E27FC236}">
                <a16:creationId xmlns:a16="http://schemas.microsoft.com/office/drawing/2014/main" id="{BD4B9224-6E48-095D-98E4-3EB2BCCCF8CD}"/>
              </a:ext>
            </a:extLst>
          </p:cNvPr>
          <p:cNvSpPr txBox="1"/>
          <p:nvPr/>
        </p:nvSpPr>
        <p:spPr>
          <a:xfrm>
            <a:off x="5061159" y="5823909"/>
            <a:ext cx="3723503"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整體架構圖</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623090"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主要技術：系統流程圖</a:t>
            </a:r>
            <a:endParaRPr sz="48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0C4F7D8-2F93-4090-AE3F-61B8AF788877}"/>
              </a:ext>
            </a:extLst>
          </p:cNvPr>
          <p:cNvSpPr>
            <a:spLocks noGrp="1"/>
          </p:cNvSpPr>
          <p:nvPr>
            <p:ph type="sldNum" sz="quarter" idx="10"/>
          </p:nvPr>
        </p:nvSpPr>
        <p:spPr/>
        <p:txBody>
          <a:bodyPr/>
          <a:lstStyle/>
          <a:p>
            <a:fld id="{57ABB493-CBC1-4CDA-AA16-608BE3062E0C}" type="slidenum">
              <a:rPr lang="zh-TW" altLang="en-US" smtClean="0"/>
              <a:t>8</a:t>
            </a:fld>
            <a:endParaRPr lang="zh-TW" altLang="en-US"/>
          </a:p>
        </p:txBody>
      </p:sp>
      <p:pic>
        <p:nvPicPr>
          <p:cNvPr id="4" name="圖片 3">
            <a:extLst>
              <a:ext uri="{FF2B5EF4-FFF2-40B4-BE49-F238E27FC236}">
                <a16:creationId xmlns:a16="http://schemas.microsoft.com/office/drawing/2014/main" id="{20A594B1-772A-A08A-D34C-8C9B604988DC}"/>
              </a:ext>
            </a:extLst>
          </p:cNvPr>
          <p:cNvPicPr>
            <a:picLocks noChangeAspect="1"/>
          </p:cNvPicPr>
          <p:nvPr/>
        </p:nvPicPr>
        <p:blipFill>
          <a:blip r:embed="rId3"/>
          <a:stretch>
            <a:fillRect/>
          </a:stretch>
        </p:blipFill>
        <p:spPr>
          <a:xfrm>
            <a:off x="775420" y="1328138"/>
            <a:ext cx="10290704" cy="4722142"/>
          </a:xfrm>
          <a:prstGeom prst="rect">
            <a:avLst/>
          </a:prstGeom>
        </p:spPr>
      </p:pic>
    </p:spTree>
    <p:extLst>
      <p:ext uri="{BB962C8B-B14F-4D97-AF65-F5344CB8AC3E}">
        <p14:creationId xmlns:p14="http://schemas.microsoft.com/office/powerpoint/2010/main" val="50815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44" name="Google Shape;2367;p46">
            <a:extLst>
              <a:ext uri="{FF2B5EF4-FFF2-40B4-BE49-F238E27FC236}">
                <a16:creationId xmlns:a16="http://schemas.microsoft.com/office/drawing/2014/main" id="{82FDF160-2507-4648-B402-C7F9304689B1}"/>
              </a:ext>
            </a:extLst>
          </p:cNvPr>
          <p:cNvSpPr txBox="1">
            <a:spLocks noGrp="1"/>
          </p:cNvSpPr>
          <p:nvPr>
            <p:ph type="title"/>
          </p:nvPr>
        </p:nvSpPr>
        <p:spPr>
          <a:xfrm>
            <a:off x="473670" y="269223"/>
            <a:ext cx="6225834" cy="636800"/>
          </a:xfrm>
          <a:prstGeom prst="rect">
            <a:avLst/>
          </a:prstGeom>
        </p:spPr>
        <p:txBody>
          <a:bodyPr spcFirstLastPara="1" wrap="square" lIns="121900" tIns="121900" rIns="121900" bIns="121900" anchor="t" anchorCtr="0">
            <a:noAutofit/>
          </a:bodyPr>
          <a:lstStyle/>
          <a:p>
            <a:pPr algn="l"/>
            <a:r>
              <a:rPr lang="zh-TW" altLang="en-US" sz="4800" dirty="0">
                <a:solidFill>
                  <a:schemeClr val="accent3"/>
                </a:solidFill>
                <a:latin typeface="微軟正黑體" panose="020B0604030504040204" pitchFamily="34" charset="-120"/>
                <a:ea typeface="微軟正黑體" panose="020B0604030504040204" pitchFamily="34" charset="-120"/>
              </a:rPr>
              <a:t>主要技術：</a:t>
            </a:r>
            <a:r>
              <a:rPr lang="en-US" altLang="zh-TW" sz="4800" dirty="0">
                <a:solidFill>
                  <a:schemeClr val="accent3"/>
                </a:solidFill>
                <a:latin typeface="微軟正黑體" panose="020B0604030504040204" pitchFamily="34" charset="-120"/>
                <a:ea typeface="微軟正黑體" panose="020B0604030504040204" pitchFamily="34" charset="-120"/>
              </a:rPr>
              <a:t>YOLOv7</a:t>
            </a:r>
            <a:endParaRPr sz="4800"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42817506-7F79-4C64-9A51-5DFAE3746C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62276" y="1291875"/>
            <a:ext cx="3100907" cy="1212068"/>
          </a:xfrm>
          <a:prstGeom prst="rect">
            <a:avLst/>
          </a:prstGeom>
        </p:spPr>
      </p:pic>
      <p:sp>
        <p:nvSpPr>
          <p:cNvPr id="6" name="文字方塊 5">
            <a:extLst>
              <a:ext uri="{FF2B5EF4-FFF2-40B4-BE49-F238E27FC236}">
                <a16:creationId xmlns:a16="http://schemas.microsoft.com/office/drawing/2014/main" id="{06C094E8-DFA4-4D67-BE1B-9F4899212DEB}"/>
              </a:ext>
            </a:extLst>
          </p:cNvPr>
          <p:cNvSpPr txBox="1"/>
          <p:nvPr/>
        </p:nvSpPr>
        <p:spPr>
          <a:xfrm>
            <a:off x="5914337" y="2499464"/>
            <a:ext cx="6081851" cy="279448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新的</a:t>
            </a:r>
            <a:r>
              <a:rPr lang="en-US" altLang="zh-TW" sz="2400" b="1" dirty="0">
                <a:latin typeface="微軟正黑體" panose="020B0604030504040204" pitchFamily="34" charset="-120"/>
                <a:ea typeface="微軟正黑體" panose="020B0604030504040204" pitchFamily="34" charset="-120"/>
              </a:rPr>
              <a:t>bags of freebies</a:t>
            </a:r>
            <a:r>
              <a:rPr lang="zh-TW" altLang="en-US" sz="2400" b="1" dirty="0">
                <a:latin typeface="微軟正黑體" panose="020B0604030504040204" pitchFamily="34" charset="-120"/>
                <a:ea typeface="微軟正黑體" panose="020B0604030504040204" pitchFamily="34" charset="-120"/>
              </a:rPr>
              <a:t>策略</a:t>
            </a:r>
            <a:r>
              <a:rPr lang="en-US" altLang="zh-TW" sz="2400" b="1" dirty="0">
                <a:latin typeface="微軟正黑體" panose="020B0604030504040204" pitchFamily="34" charset="-120"/>
                <a:ea typeface="微軟正黑體" panose="020B0604030504040204" pitchFamily="34" charset="-120"/>
              </a:rPr>
              <a:t>:</a:t>
            </a:r>
          </a:p>
          <a:p>
            <a:pPr marL="800100" lvl="1"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模型重參數化</a:t>
            </a:r>
            <a:endParaRPr lang="en-US" altLang="zh-TW" sz="2400" b="1" dirty="0">
              <a:latin typeface="微軟正黑體" panose="020B0604030504040204" pitchFamily="34" charset="-120"/>
              <a:ea typeface="微軟正黑體" panose="020B0604030504040204" pitchFamily="34" charset="-120"/>
            </a:endParaRPr>
          </a:p>
          <a:p>
            <a:pPr marL="800100" lvl="1"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動態標籤分配策略</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有效減少推理時的計算量，更快地推理</a:t>
            </a:r>
            <a:endParaRPr lang="en-US" altLang="zh-TW" sz="2400" b="1"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目前最先進的物件辨識系統</a:t>
            </a:r>
          </a:p>
        </p:txBody>
      </p:sp>
      <p:sp>
        <p:nvSpPr>
          <p:cNvPr id="3" name="投影片編號版面配置區 2">
            <a:extLst>
              <a:ext uri="{FF2B5EF4-FFF2-40B4-BE49-F238E27FC236}">
                <a16:creationId xmlns:a16="http://schemas.microsoft.com/office/drawing/2014/main" id="{7A0FE430-E50A-42A2-B865-DA4CAFE084CE}"/>
              </a:ext>
            </a:extLst>
          </p:cNvPr>
          <p:cNvSpPr>
            <a:spLocks noGrp="1"/>
          </p:cNvSpPr>
          <p:nvPr>
            <p:ph type="sldNum" sz="quarter" idx="10"/>
          </p:nvPr>
        </p:nvSpPr>
        <p:spPr/>
        <p:txBody>
          <a:bodyPr/>
          <a:lstStyle/>
          <a:p>
            <a:fld id="{57ABB493-CBC1-4CDA-AA16-608BE3062E0C}" type="slidenum">
              <a:rPr lang="zh-TW" altLang="en-US" smtClean="0"/>
              <a:t>9</a:t>
            </a:fld>
            <a:endParaRPr lang="zh-TW" altLang="en-US"/>
          </a:p>
        </p:txBody>
      </p:sp>
      <p:pic>
        <p:nvPicPr>
          <p:cNvPr id="4" name="圖片 3">
            <a:extLst>
              <a:ext uri="{FF2B5EF4-FFF2-40B4-BE49-F238E27FC236}">
                <a16:creationId xmlns:a16="http://schemas.microsoft.com/office/drawing/2014/main" id="{30D89F9A-7D3B-6156-B793-F97E3FC9CC28}"/>
              </a:ext>
            </a:extLst>
          </p:cNvPr>
          <p:cNvPicPr>
            <a:picLocks noChangeAspect="1"/>
          </p:cNvPicPr>
          <p:nvPr/>
        </p:nvPicPr>
        <p:blipFill>
          <a:blip r:embed="rId4"/>
          <a:stretch>
            <a:fillRect/>
          </a:stretch>
        </p:blipFill>
        <p:spPr>
          <a:xfrm>
            <a:off x="473670" y="2563537"/>
            <a:ext cx="5278120" cy="3529330"/>
          </a:xfrm>
          <a:prstGeom prst="rect">
            <a:avLst/>
          </a:prstGeom>
        </p:spPr>
      </p:pic>
      <p:sp>
        <p:nvSpPr>
          <p:cNvPr id="5" name="文字方塊 4">
            <a:extLst>
              <a:ext uri="{FF2B5EF4-FFF2-40B4-BE49-F238E27FC236}">
                <a16:creationId xmlns:a16="http://schemas.microsoft.com/office/drawing/2014/main" id="{EC62608F-8A40-3E11-B79B-16C1E3640D10}"/>
              </a:ext>
            </a:extLst>
          </p:cNvPr>
          <p:cNvSpPr txBox="1"/>
          <p:nvPr/>
        </p:nvSpPr>
        <p:spPr>
          <a:xfrm>
            <a:off x="1377214" y="6092867"/>
            <a:ext cx="3471029" cy="338554"/>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YOLOv7</a:t>
            </a:r>
            <a:r>
              <a:rPr lang="zh-TW" altLang="en-US" sz="1600" dirty="0">
                <a:latin typeface="微軟正黑體" panose="020B0604030504040204" pitchFamily="34" charset="-120"/>
                <a:ea typeface="微軟正黑體" panose="020B0604030504040204" pitchFamily="34" charset="-120"/>
              </a:rPr>
              <a:t>與其他物件辨識套件比較</a:t>
            </a:r>
          </a:p>
        </p:txBody>
      </p:sp>
    </p:spTree>
    <p:extLst>
      <p:ext uri="{BB962C8B-B14F-4D97-AF65-F5344CB8AC3E}">
        <p14:creationId xmlns:p14="http://schemas.microsoft.com/office/powerpoint/2010/main" val="2432881902"/>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22263</TotalTime>
  <Words>1202</Words>
  <Application>Microsoft Office PowerPoint</Application>
  <PresentationFormat>寬螢幕</PresentationFormat>
  <Paragraphs>172</Paragraphs>
  <Slides>24</Slides>
  <Notes>24</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24</vt:i4>
      </vt:variant>
    </vt:vector>
  </HeadingPairs>
  <TitlesOfParts>
    <vt:vector size="41" baseType="lpstr">
      <vt:lpstr>Itim</vt:lpstr>
      <vt:lpstr>Söhne</vt:lpstr>
      <vt:lpstr>微軟正黑體</vt:lpstr>
      <vt:lpstr>Anton</vt:lpstr>
      <vt:lpstr>Arial</vt:lpstr>
      <vt:lpstr>Arial</vt:lpstr>
      <vt:lpstr>Calibri</vt:lpstr>
      <vt:lpstr>Hind</vt:lpstr>
      <vt:lpstr>Hind Light</vt:lpstr>
      <vt:lpstr>Lato</vt:lpstr>
      <vt:lpstr>Livvic</vt:lpstr>
      <vt:lpstr>Nunito Light</vt:lpstr>
      <vt:lpstr>Poppins</vt:lpstr>
      <vt:lpstr>Roboto</vt:lpstr>
      <vt:lpstr>Roboto Condensed Light</vt:lpstr>
      <vt:lpstr>Times New Roman</vt:lpstr>
      <vt:lpstr>Bachelor's Degree in Electronics Engineering by Slidesgo</vt:lpstr>
      <vt:lpstr>利用 AI物件辨識實作touchpad</vt:lpstr>
      <vt:lpstr>PowerPoint 簡報</vt:lpstr>
      <vt:lpstr>1.前言</vt:lpstr>
      <vt:lpstr>前言：動機</vt:lpstr>
      <vt:lpstr>前言：目的</vt:lpstr>
      <vt:lpstr>2.主要技術 </vt:lpstr>
      <vt:lpstr>主要技術：系統架構</vt:lpstr>
      <vt:lpstr>主要技術：系統流程圖</vt:lpstr>
      <vt:lpstr>主要技術：YOLOv7</vt:lpstr>
      <vt:lpstr>主要技術：LabelImg自製資料集</vt:lpstr>
      <vt:lpstr>主要技術：PyQt</vt:lpstr>
      <vt:lpstr>3.模型訓練</vt:lpstr>
      <vt:lpstr>模型訓練：初期試錯</vt:lpstr>
      <vt:lpstr>模型訓練：初期試錯</vt:lpstr>
      <vt:lpstr>模型訓練：訓練結果</vt:lpstr>
      <vt:lpstr>模型訓練：訓練結果</vt:lpstr>
      <vt:lpstr>4.成果展示</vt:lpstr>
      <vt:lpstr>成果展示：程式介面</vt:lpstr>
      <vt:lpstr>成果展示：程式介面 </vt:lpstr>
      <vt:lpstr>成果展示：程式介面 </vt:lpstr>
      <vt:lpstr>成果展示：運作</vt:lpstr>
      <vt:lpstr>5.結論</vt:lpstr>
      <vt:lpstr>結論</vt:lpstr>
      <vt:lpstr>結論：未來展望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 AI物件辨識實作touchpad</dc:title>
  <dc:creator>tsukiyo</dc:creator>
  <cp:lastModifiedBy>文謙 張</cp:lastModifiedBy>
  <cp:revision>26</cp:revision>
  <dcterms:created xsi:type="dcterms:W3CDTF">2023-05-22T01:55:05Z</dcterms:created>
  <dcterms:modified xsi:type="dcterms:W3CDTF">2023-06-26T05:07:42Z</dcterms:modified>
</cp:coreProperties>
</file>